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2" r:id="rId3"/>
    <p:sldId id="259" r:id="rId4"/>
    <p:sldId id="270" r:id="rId5"/>
    <p:sldId id="271" r:id="rId6"/>
    <p:sldId id="263" r:id="rId7"/>
    <p:sldId id="272" r:id="rId8"/>
    <p:sldId id="267" r:id="rId9"/>
    <p:sldId id="266" r:id="rId10"/>
    <p:sldId id="273" r:id="rId11"/>
    <p:sldId id="260" r:id="rId12"/>
    <p:sldId id="269" r:id="rId13"/>
    <p:sldId id="274" r:id="rId14"/>
    <p:sldId id="275" r:id="rId15"/>
    <p:sldId id="261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60093"/>
    <a:srgbClr val="00FF00"/>
    <a:srgbClr val="00FFFF"/>
    <a:srgbClr val="CC0099"/>
    <a:srgbClr val="00CC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E9777-A5B5-45B8-B817-0FFADA146173}" type="datetimeFigureOut">
              <a:rPr lang="en-US" smtClean="0"/>
              <a:t>6/6/2020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AAD8D-37D0-4299-85B7-BB4885B96537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E9777-A5B5-45B8-B817-0FFADA146173}" type="datetimeFigureOut">
              <a:rPr lang="en-US" smtClean="0"/>
              <a:t>6/6/2020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AAD8D-37D0-4299-85B7-BB4885B96537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E9777-A5B5-45B8-B817-0FFADA146173}" type="datetimeFigureOut">
              <a:rPr lang="en-US" smtClean="0"/>
              <a:t>6/6/2020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AAD8D-37D0-4299-85B7-BB4885B96537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E9777-A5B5-45B8-B817-0FFADA146173}" type="datetimeFigureOut">
              <a:rPr lang="en-US" smtClean="0"/>
              <a:t>6/6/2020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AAD8D-37D0-4299-85B7-BB4885B96537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E9777-A5B5-45B8-B817-0FFADA146173}" type="datetimeFigureOut">
              <a:rPr lang="en-US" smtClean="0"/>
              <a:t>6/6/2020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AAD8D-37D0-4299-85B7-BB4885B96537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E9777-A5B5-45B8-B817-0FFADA146173}" type="datetimeFigureOut">
              <a:rPr lang="en-US" smtClean="0"/>
              <a:t>6/6/2020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AAD8D-37D0-4299-85B7-BB4885B96537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E9777-A5B5-45B8-B817-0FFADA146173}" type="datetimeFigureOut">
              <a:rPr lang="en-US" smtClean="0"/>
              <a:t>6/6/2020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AAD8D-37D0-4299-85B7-BB4885B96537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E9777-A5B5-45B8-B817-0FFADA146173}" type="datetimeFigureOut">
              <a:rPr lang="en-US" smtClean="0"/>
              <a:t>6/6/2020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AAD8D-37D0-4299-85B7-BB4885B96537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E9777-A5B5-45B8-B817-0FFADA146173}" type="datetimeFigureOut">
              <a:rPr lang="en-US" smtClean="0"/>
              <a:t>6/6/2020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AAD8D-37D0-4299-85B7-BB4885B96537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E9777-A5B5-45B8-B817-0FFADA146173}" type="datetimeFigureOut">
              <a:rPr lang="en-US" smtClean="0"/>
              <a:t>6/6/2020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AAD8D-37D0-4299-85B7-BB4885B96537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E9777-A5B5-45B8-B817-0FFADA146173}" type="datetimeFigureOut">
              <a:rPr lang="en-US" smtClean="0"/>
              <a:t>6/6/2020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AAD8D-37D0-4299-85B7-BB4885B96537}" type="slidenum">
              <a:rPr lang="en-GB" smtClean="0"/>
              <a:t>‹#›</a:t>
            </a:fld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2E9777-A5B5-45B8-B817-0FFADA146173}" type="datetimeFigureOut">
              <a:rPr lang="en-US" smtClean="0"/>
              <a:t>6/6/2020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6AAD8D-37D0-4299-85B7-BB4885B96537}" type="slidenum">
              <a:rPr lang="en-GB" smtClean="0"/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14348" y="785794"/>
            <a:ext cx="721523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 smtClean="0">
                <a:latin typeface="Comic Sans MS" pitchFamily="66" charset="0"/>
              </a:rPr>
              <a:t>Look carefully at these pictures.</a:t>
            </a:r>
          </a:p>
          <a:p>
            <a:endParaRPr lang="en-GB" sz="5400" dirty="0">
              <a:latin typeface="Comic Sans MS" pitchFamily="66" charset="0"/>
            </a:endParaRPr>
          </a:p>
          <a:p>
            <a:pPr algn="ctr"/>
            <a:r>
              <a:rPr lang="en-GB" sz="5400" dirty="0" smtClean="0">
                <a:latin typeface="Comic Sans MS" pitchFamily="66" charset="0"/>
              </a:rPr>
              <a:t>What do you notice?</a:t>
            </a:r>
            <a:endParaRPr lang="en-GB" sz="5400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4.bp.blogspot.com/_CarNcodpCMA/TEeSQTm9qLI/AAAAAAAAIgo/iOUaST6pOeA/s1600/britishflag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214290"/>
            <a:ext cx="8858312" cy="62151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www.thetreemaker.com/umages/clipart_pics/Simplistic-Castle-Tower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694873"/>
            <a:ext cx="7286676" cy="552020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clker.com/cliparts/9/2/f/f/1197148439997296199liftarn_Crown_of_Saint_Edward.svg.med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1067" y="259513"/>
            <a:ext cx="8311461" cy="616988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4.bp.blogspot.com/_CarNcodpCMA/TEeSQTm9qLI/AAAAAAAAIgo/iOUaST6pOeA/s1600/britishflag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214290"/>
            <a:ext cx="8858312" cy="62151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4.bp.blogspot.com/_CarNcodpCMA/TEeSQTm9qLI/AAAAAAAAIgo/iOUaST6pOeA/s1600/britishflag3.jpg"/>
          <p:cNvPicPr>
            <a:picLocks noChangeAspect="1" noChangeArrowheads="1"/>
          </p:cNvPicPr>
          <p:nvPr/>
        </p:nvPicPr>
        <p:blipFill>
          <a:blip r:embed="rId2"/>
          <a:srcRect l="49194" r="-1613"/>
          <a:stretch>
            <a:fillRect/>
          </a:stretch>
        </p:blipFill>
        <p:spPr bwMode="auto">
          <a:xfrm>
            <a:off x="4643470" y="214290"/>
            <a:ext cx="4643438" cy="6215106"/>
          </a:xfrm>
          <a:prstGeom prst="rect">
            <a:avLst/>
          </a:prstGeom>
          <a:noFill/>
        </p:spPr>
      </p:pic>
      <p:pic>
        <p:nvPicPr>
          <p:cNvPr id="3" name="Picture 2" descr="http://4.bp.blogspot.com/_CarNcodpCMA/TEeSQTm9qLI/AAAAAAAAIgo/iOUaST6pOeA/s1600/britishflag3.jpg"/>
          <p:cNvPicPr>
            <a:picLocks noChangeAspect="1" noChangeArrowheads="1"/>
          </p:cNvPicPr>
          <p:nvPr/>
        </p:nvPicPr>
        <p:blipFill>
          <a:blip r:embed="rId2"/>
          <a:srcRect r="50000"/>
          <a:stretch>
            <a:fillRect/>
          </a:stretch>
        </p:blipFill>
        <p:spPr bwMode="auto">
          <a:xfrm>
            <a:off x="-32" y="214290"/>
            <a:ext cx="4429156" cy="62151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4.bp.blogspot.com/_CarNcodpCMA/TEeSQTm9qLI/AAAAAAAAIgo/iOUaST6pOeA/s1600/britishflag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214290"/>
            <a:ext cx="8858312" cy="62151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thetreemaker.com/umages/clipart_pics/Simplistic-Castle-Tower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694873"/>
            <a:ext cx="7286676" cy="552020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thetreemaker.com/umages/clipart_pics/Simplistic-Castle-Tower-2.jpg"/>
          <p:cNvPicPr>
            <a:picLocks noChangeAspect="1" noChangeArrowheads="1"/>
          </p:cNvPicPr>
          <p:nvPr/>
        </p:nvPicPr>
        <p:blipFill>
          <a:blip r:embed="rId2"/>
          <a:srcRect r="50000"/>
          <a:stretch>
            <a:fillRect/>
          </a:stretch>
        </p:blipFill>
        <p:spPr bwMode="auto">
          <a:xfrm>
            <a:off x="642910" y="694873"/>
            <a:ext cx="3643338" cy="5520209"/>
          </a:xfrm>
          <a:prstGeom prst="rect">
            <a:avLst/>
          </a:prstGeom>
          <a:noFill/>
        </p:spPr>
      </p:pic>
      <p:pic>
        <p:nvPicPr>
          <p:cNvPr id="3" name="Picture 2" descr="http://www.thetreemaker.com/umages/clipart_pics/Simplistic-Castle-Tower-2.jpg"/>
          <p:cNvPicPr>
            <a:picLocks noChangeAspect="1" noChangeArrowheads="1"/>
          </p:cNvPicPr>
          <p:nvPr/>
        </p:nvPicPr>
        <p:blipFill>
          <a:blip r:embed="rId2"/>
          <a:srcRect l="50000" r="-9804"/>
          <a:stretch>
            <a:fillRect/>
          </a:stretch>
        </p:blipFill>
        <p:spPr bwMode="auto">
          <a:xfrm>
            <a:off x="4714876" y="694873"/>
            <a:ext cx="4357718" cy="552020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thetreemaker.com/umages/clipart_pics/Simplistic-Castle-Tower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694873"/>
            <a:ext cx="7286676" cy="552020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www.clker.com/cliparts/9/2/f/f/1197148439997296199liftarn_Crown_of_Saint_Edward.svg.med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1067" y="259513"/>
            <a:ext cx="8311461" cy="6169883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 rot="20393806">
            <a:off x="1445540" y="5657399"/>
            <a:ext cx="530651" cy="22080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 rot="21215512">
            <a:off x="2664956" y="5428455"/>
            <a:ext cx="530651" cy="22080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4184225" y="5286388"/>
            <a:ext cx="530651" cy="28575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 rot="656060">
            <a:off x="5643570" y="5357826"/>
            <a:ext cx="530651" cy="28575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 rot="656060">
            <a:off x="6941739" y="5661492"/>
            <a:ext cx="543218" cy="22070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clker.com/cliparts/9/2/f/f/1197148439997296199liftarn_Crown_of_Saint_Edward.svg.med.png"/>
          <p:cNvPicPr>
            <a:picLocks noChangeAspect="1" noChangeArrowheads="1"/>
          </p:cNvPicPr>
          <p:nvPr/>
        </p:nvPicPr>
        <p:blipFill>
          <a:blip r:embed="rId2"/>
          <a:srcRect r="49852"/>
          <a:stretch>
            <a:fillRect/>
          </a:stretch>
        </p:blipFill>
        <p:spPr bwMode="auto">
          <a:xfrm>
            <a:off x="118191" y="259513"/>
            <a:ext cx="4168057" cy="6169883"/>
          </a:xfrm>
          <a:prstGeom prst="rect">
            <a:avLst/>
          </a:prstGeom>
          <a:noFill/>
        </p:spPr>
      </p:pic>
      <p:pic>
        <p:nvPicPr>
          <p:cNvPr id="3" name="Picture 2" descr="http://www.clker.com/cliparts/9/2/f/f/1197148439997296199liftarn_Crown_of_Saint_Edward.svg.med.png"/>
          <p:cNvPicPr>
            <a:picLocks noChangeAspect="1" noChangeArrowheads="1"/>
          </p:cNvPicPr>
          <p:nvPr/>
        </p:nvPicPr>
        <p:blipFill>
          <a:blip r:embed="rId2"/>
          <a:srcRect l="50148" r="-6875"/>
          <a:stretch>
            <a:fillRect/>
          </a:stretch>
        </p:blipFill>
        <p:spPr bwMode="auto">
          <a:xfrm>
            <a:off x="4714908" y="259513"/>
            <a:ext cx="4714876" cy="616988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clker.com/cliparts/9/2/f/f/1197148439997296199liftarn_Crown_of_Saint_Edward.svg.med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1067" y="259513"/>
            <a:ext cx="8311461" cy="616988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www.clker.com/cliparts/m/h/R/K/N/i/crown-outline-md.png"/>
          <p:cNvPicPr>
            <a:picLocks noChangeAspect="1" noChangeArrowheads="1"/>
          </p:cNvPicPr>
          <p:nvPr/>
        </p:nvPicPr>
        <p:blipFill>
          <a:blip r:embed="rId2"/>
          <a:srcRect t="15306" b="19387"/>
          <a:stretch>
            <a:fillRect/>
          </a:stretch>
        </p:blipFill>
        <p:spPr bwMode="auto">
          <a:xfrm>
            <a:off x="214282" y="214290"/>
            <a:ext cx="8751155" cy="6500858"/>
          </a:xfrm>
          <a:prstGeom prst="rect">
            <a:avLst/>
          </a:prstGeom>
          <a:noFill/>
        </p:spPr>
      </p:pic>
      <p:sp>
        <p:nvSpPr>
          <p:cNvPr id="3" name="Oval 2"/>
          <p:cNvSpPr/>
          <p:nvPr/>
        </p:nvSpPr>
        <p:spPr>
          <a:xfrm>
            <a:off x="3143240" y="4214818"/>
            <a:ext cx="714380" cy="642942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/>
          <p:cNvSpPr/>
          <p:nvPr/>
        </p:nvSpPr>
        <p:spPr>
          <a:xfrm>
            <a:off x="5286380" y="4214818"/>
            <a:ext cx="714380" cy="642942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7143768" y="3571876"/>
            <a:ext cx="714380" cy="642942"/>
          </a:xfrm>
          <a:prstGeom prst="ellipse">
            <a:avLst/>
          </a:prstGeom>
          <a:solidFill>
            <a:srgbClr val="D60093"/>
          </a:solidFill>
          <a:ln>
            <a:solidFill>
              <a:srgbClr val="D600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1285852" y="3571876"/>
            <a:ext cx="714380" cy="642942"/>
          </a:xfrm>
          <a:prstGeom prst="ellipse">
            <a:avLst/>
          </a:prstGeom>
          <a:solidFill>
            <a:srgbClr val="D60093"/>
          </a:solidFill>
          <a:ln>
            <a:solidFill>
              <a:srgbClr val="D600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Isosceles Triangle 7"/>
          <p:cNvSpPr/>
          <p:nvPr/>
        </p:nvSpPr>
        <p:spPr>
          <a:xfrm>
            <a:off x="1785918" y="4786322"/>
            <a:ext cx="1000132" cy="928694"/>
          </a:xfrm>
          <a:prstGeom prst="triangle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Isosceles Triangle 8"/>
          <p:cNvSpPr/>
          <p:nvPr/>
        </p:nvSpPr>
        <p:spPr>
          <a:xfrm>
            <a:off x="6286512" y="4786322"/>
            <a:ext cx="1000132" cy="928694"/>
          </a:xfrm>
          <a:prstGeom prst="triangle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 rot="18315117">
            <a:off x="2624555" y="2857221"/>
            <a:ext cx="2217682" cy="227861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 rot="3284883" flipH="1">
            <a:off x="4301763" y="2857571"/>
            <a:ext cx="2217682" cy="227861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8" grpId="0" animBg="1"/>
      <p:bldP spid="9" grpId="0" animBg="1"/>
      <p:bldP spid="11" grpId="0" animBg="1"/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www.clker.com/cliparts/G/R/H/K/x/7/crown-outline-md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544" y="357166"/>
            <a:ext cx="9015050" cy="5857916"/>
          </a:xfrm>
          <a:prstGeom prst="rect">
            <a:avLst/>
          </a:prstGeom>
          <a:noFill/>
        </p:spPr>
      </p:pic>
      <p:sp>
        <p:nvSpPr>
          <p:cNvPr id="3" name="Oval 2"/>
          <p:cNvSpPr/>
          <p:nvPr/>
        </p:nvSpPr>
        <p:spPr>
          <a:xfrm>
            <a:off x="4143372" y="1142984"/>
            <a:ext cx="714380" cy="642942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Oval 3"/>
          <p:cNvSpPr/>
          <p:nvPr/>
        </p:nvSpPr>
        <p:spPr>
          <a:xfrm>
            <a:off x="357158" y="2071678"/>
            <a:ext cx="714380" cy="642942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7929586" y="2000240"/>
            <a:ext cx="714380" cy="642942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2214546" y="1571612"/>
            <a:ext cx="714380" cy="642942"/>
          </a:xfrm>
          <a:prstGeom prst="ellipse">
            <a:avLst/>
          </a:prstGeom>
          <a:solidFill>
            <a:srgbClr val="0000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6072198" y="1571612"/>
            <a:ext cx="714380" cy="642942"/>
          </a:xfrm>
          <a:prstGeom prst="ellipse">
            <a:avLst/>
          </a:prstGeom>
          <a:solidFill>
            <a:srgbClr val="0000FF"/>
          </a:solidFill>
          <a:ln>
            <a:solidFill>
              <a:srgbClr val="0000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Diamond 7"/>
          <p:cNvSpPr/>
          <p:nvPr/>
        </p:nvSpPr>
        <p:spPr>
          <a:xfrm>
            <a:off x="2357422" y="4071942"/>
            <a:ext cx="928694" cy="1000132"/>
          </a:xfrm>
          <a:prstGeom prst="diamond">
            <a:avLst/>
          </a:prstGeom>
          <a:solidFill>
            <a:srgbClr val="00CC00"/>
          </a:solidFill>
          <a:ln>
            <a:solidFill>
              <a:srgbClr val="00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Diamond 8"/>
          <p:cNvSpPr/>
          <p:nvPr/>
        </p:nvSpPr>
        <p:spPr>
          <a:xfrm>
            <a:off x="5715008" y="4071942"/>
            <a:ext cx="928694" cy="1000132"/>
          </a:xfrm>
          <a:prstGeom prst="diamond">
            <a:avLst/>
          </a:prstGeom>
          <a:solidFill>
            <a:srgbClr val="00CC00"/>
          </a:solidFill>
          <a:ln>
            <a:solidFill>
              <a:srgbClr val="00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3714744" y="4357694"/>
            <a:ext cx="428628" cy="57150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4857752" y="4357694"/>
            <a:ext cx="428628" cy="57150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11</Words>
  <Application>Microsoft Office PowerPoint</Application>
  <PresentationFormat>On-screen Show (4:3)</PresentationFormat>
  <Paragraphs>3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Phillips</dc:creator>
  <cp:lastModifiedBy>Jo Mason</cp:lastModifiedBy>
  <cp:revision>7</cp:revision>
  <dcterms:created xsi:type="dcterms:W3CDTF">2012-05-27T17:57:58Z</dcterms:created>
  <dcterms:modified xsi:type="dcterms:W3CDTF">2020-06-06T09:57:50Z</dcterms:modified>
</cp:coreProperties>
</file>