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247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2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396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536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895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302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387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854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327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501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322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C5588-AB52-4CC9-8AB0-F6BC5FD07FD4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8558-3E24-49EE-AB1E-96DD66020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634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google.co.uk/url?sa=i&amp;rct=j&amp;q=&amp;esrc=s&amp;source=images&amp;cd=&amp;cad=rja&amp;uact=8&amp;ved=2ahUKEwjSlYPtxZHaAhXJXRQKHe5OAqAQjRx6BAgAEAU&amp;url=http://www.cist.org.uk/pv/em/ea6161.htm&amp;psig=AOvVaw2yeiVgIziZK1YYgikqb6HB&amp;ust=1522413356549877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45029"/>
            <a:ext cx="9144000" cy="111946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Belonging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What do you think the word ‘belong’ means? 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Try to write your own short definition/explanation in your book.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21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7976" y="571455"/>
            <a:ext cx="10898777" cy="5698716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Here is a definition from the Oxford Dictionary: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4000" b="1" dirty="0"/>
              <a:t>the feeling of being comfortable and happy in a particular situation or with a particular group of </a:t>
            </a:r>
            <a:r>
              <a:rPr lang="en-GB" sz="4000" b="1" dirty="0" smtClean="0"/>
              <a:t>people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How does this compare to your definition?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What is the same? What is different?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Do you want to add anything to your definition now?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076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7976" y="571455"/>
            <a:ext cx="10898777" cy="1988865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Today I want you to think about who/what/where you belong.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Image result for web of belonging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287" y="1178923"/>
            <a:ext cx="3664403" cy="507818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5682343" y="2560320"/>
            <a:ext cx="59044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go at drawing a spiders web like this one. On each section of the web, write someone or thing which you feel you belong to.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358978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7976" y="571455"/>
            <a:ext cx="10898777" cy="1988865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Finally, I want you to think about how it feels when you belong to someone or belong somewhere.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Try to explain in a few sentences or bullet points how it feels.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Can you explain why it makes you feel this way?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0515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164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Belonging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Belonging</dc:title>
  <dc:creator>Upham Local account</dc:creator>
  <cp:lastModifiedBy>Upham Local account</cp:lastModifiedBy>
  <cp:revision>2</cp:revision>
  <dcterms:created xsi:type="dcterms:W3CDTF">2020-04-28T18:48:35Z</dcterms:created>
  <dcterms:modified xsi:type="dcterms:W3CDTF">2020-04-28T18:52:02Z</dcterms:modified>
</cp:coreProperties>
</file>