
<file path=[Content_Types].xml><?xml version="1.0" encoding="utf-8"?>
<Types xmlns="http://schemas.openxmlformats.org/package/2006/content-types">
  <Default Extension="emf" ContentType="image/x-emf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50" r:id="rId11"/>
    <p:sldMasterId id="2147483652" r:id="rId12"/>
    <p:sldMasterId id="2147483654" r:id="rId13"/>
    <p:sldMasterId id="2147483666" r:id="rId14"/>
    <p:sldMasterId id="2147483684" r:id="rId15"/>
  </p:sldMasterIdLst>
  <p:notesMasterIdLst>
    <p:notesMasterId r:id="rId29"/>
  </p:notesMasterIdLst>
  <p:sldIdLst>
    <p:sldId id="296" r:id="rId16"/>
    <p:sldId id="297" r:id="rId17"/>
    <p:sldId id="327" r:id="rId18"/>
    <p:sldId id="333" r:id="rId19"/>
    <p:sldId id="298" r:id="rId20"/>
    <p:sldId id="291" r:id="rId21"/>
    <p:sldId id="334" r:id="rId22"/>
    <p:sldId id="335" r:id="rId23"/>
    <p:sldId id="293" r:id="rId24"/>
    <p:sldId id="328" r:id="rId25"/>
    <p:sldId id="331" r:id="rId26"/>
    <p:sldId id="336" r:id="rId27"/>
    <p:sldId id="29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23" autoAdjust="0"/>
    <p:restoredTop sz="83023" autoAdjust="0"/>
  </p:normalViewPr>
  <p:slideViewPr>
    <p:cSldViewPr snapToGrid="0" snapToObjects="1">
      <p:cViewPr varScale="1">
        <p:scale>
          <a:sx n="55" d="100"/>
          <a:sy n="55" d="100"/>
        </p:scale>
        <p:origin x="167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slide" Target="slides/slide6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8285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840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5011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1427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5441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7706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5483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2103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147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069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91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26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124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124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897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82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223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Comic Sans MS" panose="030F0702030302020204" pitchFamily="66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Comic Sans MS" panose="030F0702030302020204" pitchFamily="66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Comic Sans MS" panose="030F0702030302020204" pitchFamily="66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Comic Sans MS" panose="030F0702030302020204" pitchFamily="66" charset="0"/>
              </a:defRPr>
            </a:lvl1pPr>
            <a:lvl2pPr>
              <a:defRPr sz="2800">
                <a:latin typeface="Comic Sans MS" panose="030F0702030302020204" pitchFamily="66" charset="0"/>
              </a:defRPr>
            </a:lvl2pPr>
            <a:lvl3pPr>
              <a:defRPr sz="2400">
                <a:latin typeface="Comic Sans MS" panose="030F0702030302020204" pitchFamily="66" charset="0"/>
              </a:defRPr>
            </a:lvl3pPr>
            <a:lvl4pPr>
              <a:defRPr sz="2000">
                <a:latin typeface="Comic Sans MS" panose="030F0702030302020204" pitchFamily="66" charset="0"/>
              </a:defRPr>
            </a:lvl4pPr>
            <a:lvl5pPr>
              <a:defRPr sz="2000">
                <a:latin typeface="Comic Sans MS" panose="030F0702030302020204" pitchFamily="66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omic Sans MS" panose="030F0702030302020204" pitchFamily="66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Comic Sans MS" panose="030F0702030302020204" pitchFamily="66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omic Sans MS" panose="030F0702030302020204" pitchFamily="66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216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744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802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525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839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351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678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82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Y2_SP_B4_PP1_2.jpg">
            <a:extLst>
              <a:ext uri="{FF2B5EF4-FFF2-40B4-BE49-F238E27FC236}">
                <a16:creationId xmlns:a16="http://schemas.microsoft.com/office/drawing/2014/main" id="{9E6EA57C-B1CE-3C4E-A0E2-BB56EF7DC9B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11" name="Picture 10" descr="Y2_SP_B4_PP1_2.jpg">
            <a:extLst>
              <a:ext uri="{FF2B5EF4-FFF2-40B4-BE49-F238E27FC236}">
                <a16:creationId xmlns:a16="http://schemas.microsoft.com/office/drawing/2014/main" id="{ADE0C67D-F870-BC44-A69D-18E699473C3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87"/>
          <a:stretch/>
        </p:blipFill>
        <p:spPr>
          <a:xfrm>
            <a:off x="0" y="5764696"/>
            <a:ext cx="9144000" cy="109330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69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608" y="2234080"/>
            <a:ext cx="5956308" cy="238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74206" y="539496"/>
            <a:ext cx="68027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Can you match the numerals with the words?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85703" y="3048994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70928" y="2276706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ten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85703" y="3821282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13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5703" y="4593571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35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85703" y="2276706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70928" y="4593571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thirteen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70928" y="3048994"/>
            <a:ext cx="2811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thirty five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070928" y="3821282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five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430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74206" y="539496"/>
            <a:ext cx="68027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Can you match the numerals with the words?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85703" y="3048994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70928" y="2276706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ten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85703" y="3821282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13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5703" y="4593571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35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85703" y="2276706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70928" y="4593571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thirteen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70928" y="3048994"/>
            <a:ext cx="2811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thirty five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070928" y="3821282"/>
            <a:ext cx="180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five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2441749" y="2569094"/>
            <a:ext cx="2491992" cy="148039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594149" y="2672862"/>
            <a:ext cx="2339592" cy="663191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594149" y="4074608"/>
            <a:ext cx="2269253" cy="81135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2594149" y="3385837"/>
            <a:ext cx="2269253" cy="148015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235191" y="3533287"/>
            <a:ext cx="82396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235191" y="5072360"/>
            <a:ext cx="82396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4919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183872"/>
              </p:ext>
            </p:extLst>
          </p:nvPr>
        </p:nvGraphicFramePr>
        <p:xfrm>
          <a:off x="2121441" y="1146894"/>
          <a:ext cx="4716000" cy="471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1600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083207" y="1164038"/>
            <a:ext cx="431399" cy="431399"/>
          </a:xfrm>
          <a:prstGeom prst="rect">
            <a:avLst/>
          </a:prstGeom>
          <a:solidFill>
            <a:schemeClr val="accent4">
              <a:alpha val="5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4016658" y="1164038"/>
            <a:ext cx="431399" cy="431399"/>
          </a:xfrm>
          <a:prstGeom prst="rect">
            <a:avLst/>
          </a:prstGeom>
          <a:solidFill>
            <a:schemeClr val="accent4">
              <a:alpha val="5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4486730" y="1164038"/>
            <a:ext cx="431399" cy="431399"/>
          </a:xfrm>
          <a:prstGeom prst="rect">
            <a:avLst/>
          </a:prstGeom>
          <a:solidFill>
            <a:schemeClr val="accent4">
              <a:alpha val="5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966302" y="1164037"/>
            <a:ext cx="431399" cy="431399"/>
          </a:xfrm>
          <a:prstGeom prst="rect">
            <a:avLst/>
          </a:prstGeom>
          <a:solidFill>
            <a:schemeClr val="accent4">
              <a:alpha val="5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5906420" y="1164036"/>
            <a:ext cx="431399" cy="431399"/>
          </a:xfrm>
          <a:prstGeom prst="rect">
            <a:avLst/>
          </a:prstGeom>
          <a:solidFill>
            <a:schemeClr val="accent4">
              <a:alpha val="5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6378742" y="1164038"/>
            <a:ext cx="431399" cy="431399"/>
          </a:xfrm>
          <a:prstGeom prst="rect">
            <a:avLst/>
          </a:prstGeom>
          <a:solidFill>
            <a:schemeClr val="accent4">
              <a:alpha val="5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1278745" y="2395738"/>
            <a:ext cx="140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one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16218" y="3754792"/>
            <a:ext cx="116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won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84589" y="2971318"/>
            <a:ext cx="806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too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571900" y="3754791"/>
            <a:ext cx="1180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two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100641" y="2985862"/>
            <a:ext cx="1349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four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169661" y="4716572"/>
            <a:ext cx="806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for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516209" y="2401087"/>
            <a:ext cx="1292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eight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190119" y="4716573"/>
            <a:ext cx="806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ate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1147250" y="2401087"/>
            <a:ext cx="1120637" cy="584775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110869" y="2045817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57"/>
          <p:cNvSpPr/>
          <p:nvPr/>
        </p:nvSpPr>
        <p:spPr>
          <a:xfrm>
            <a:off x="4443165" y="3762936"/>
            <a:ext cx="1120637" cy="584775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406784" y="3407666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>
            <a:off x="6059353" y="2991923"/>
            <a:ext cx="1120637" cy="584775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022972" y="2636653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4432532" y="2408510"/>
            <a:ext cx="1305889" cy="584775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538536" y="2039546"/>
            <a:ext cx="333016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5054" y="407236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972490" y="549927"/>
            <a:ext cx="3347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		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1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8" grpId="0" animBg="1"/>
      <p:bldP spid="44" grpId="0" animBg="1"/>
      <p:bldP spid="45" grpId="0" animBg="1"/>
      <p:bldP spid="46" grpId="0" animBg="1"/>
      <p:bldP spid="47" grpId="0" animBg="1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39" grpId="0"/>
      <p:bldP spid="3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2806630" y="549927"/>
            <a:ext cx="3347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do you notice?</a:t>
            </a:r>
          </a:p>
        </p:txBody>
      </p:sp>
      <p:sp>
        <p:nvSpPr>
          <p:cNvPr id="2" name="Rectangle 1"/>
          <p:cNvSpPr/>
          <p:nvPr/>
        </p:nvSpPr>
        <p:spPr>
          <a:xfrm>
            <a:off x="2121441" y="2082800"/>
            <a:ext cx="4694381" cy="37465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855788" y="2052656"/>
            <a:ext cx="126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twenty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5788" y="2538324"/>
            <a:ext cx="126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thirty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5788" y="3001102"/>
            <a:ext cx="126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forty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5788" y="3486770"/>
            <a:ext cx="126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fifty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8168" y="3926064"/>
            <a:ext cx="126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sixty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48168" y="4411732"/>
            <a:ext cx="1402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seventy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8168" y="4874510"/>
            <a:ext cx="126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eighty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8168" y="5360178"/>
            <a:ext cx="126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ninety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610470"/>
              </p:ext>
            </p:extLst>
          </p:nvPr>
        </p:nvGraphicFramePr>
        <p:xfrm>
          <a:off x="2121441" y="1135464"/>
          <a:ext cx="4716000" cy="4710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1600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0584920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3155418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34001014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915531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68464949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4271980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16989924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34511429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5372762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5236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2834222" y="498587"/>
            <a:ext cx="3347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do you notice?</a:t>
            </a:r>
          </a:p>
        </p:txBody>
      </p:sp>
      <p:sp>
        <p:nvSpPr>
          <p:cNvPr id="2" name="Rectangle 1"/>
          <p:cNvSpPr/>
          <p:nvPr/>
        </p:nvSpPr>
        <p:spPr>
          <a:xfrm>
            <a:off x="2121441" y="2082800"/>
            <a:ext cx="4694381" cy="37465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121441" y="1604123"/>
            <a:ext cx="4694381" cy="4558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580940"/>
              </p:ext>
            </p:extLst>
          </p:nvPr>
        </p:nvGraphicFramePr>
        <p:xfrm>
          <a:off x="2113715" y="1118580"/>
          <a:ext cx="4716000" cy="4710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1600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0584920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3155418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34001014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915531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68464949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4271980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16989924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34511429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53727624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790700" y="2117668"/>
            <a:ext cx="5242559" cy="37465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56616" y="2401587"/>
            <a:ext cx="33477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eleven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twelve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thirteen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56616" y="3490269"/>
            <a:ext cx="3347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four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teen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56615" y="4191117"/>
            <a:ext cx="33477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six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teen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seven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teen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eigh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teen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nine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teen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448995" y="3840693"/>
            <a:ext cx="3347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fifteen</a:t>
            </a:r>
          </a:p>
        </p:txBody>
      </p:sp>
      <p:sp>
        <p:nvSpPr>
          <p:cNvPr id="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004913" y="1742954"/>
            <a:ext cx="215922" cy="404766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540755" y="1742953"/>
            <a:ext cx="215922" cy="404766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046452" y="1742953"/>
            <a:ext cx="215922" cy="404766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609076" y="1740418"/>
            <a:ext cx="215922" cy="404766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6430" y="1742954"/>
            <a:ext cx="215922" cy="404766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725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" grpId="0" animBg="1"/>
      <p:bldP spid="7" grpId="0" animBg="1"/>
      <p:bldP spid="3" grpId="0" animBg="1"/>
      <p:bldP spid="14" grpId="0"/>
      <p:bldP spid="15" grpId="0"/>
      <p:bldP spid="15" grpId="1"/>
      <p:bldP spid="17" grpId="0"/>
      <p:bldP spid="17" grpId="1"/>
      <p:bldP spid="18" grpId="0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6 and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6129893"/>
              </p:ext>
            </p:extLst>
          </p:nvPr>
        </p:nvGraphicFramePr>
        <p:xfrm>
          <a:off x="2107442" y="1135464"/>
          <a:ext cx="4716000" cy="4710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1600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0584920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3155418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34001014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49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915531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68464949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4271980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16989924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34511429"/>
                  </a:ext>
                </a:extLst>
              </a:tr>
              <a:tr h="47107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53727624"/>
                  </a:ext>
                </a:extLst>
              </a:tr>
            </a:tbl>
          </a:graphicData>
        </a:graphic>
      </p:graphicFrame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6693" y="2198252"/>
            <a:ext cx="1011744" cy="11903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1687" y="1730655"/>
            <a:ext cx="252433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2697021" y="1730654"/>
            <a:ext cx="251263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3139796" y="1723035"/>
            <a:ext cx="298291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3631452" y="1730654"/>
            <a:ext cx="251263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121255" y="1723035"/>
            <a:ext cx="251263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4581290" y="1707796"/>
            <a:ext cx="251263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41325" y="1700177"/>
            <a:ext cx="281031" cy="236027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5488229" y="1723035"/>
            <a:ext cx="326444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5955469" y="1707796"/>
            <a:ext cx="337742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424279" y="1670418"/>
            <a:ext cx="322311" cy="32602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2216366" y="4534815"/>
            <a:ext cx="263773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673505" y="4534814"/>
            <a:ext cx="326496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3125202" y="4527195"/>
            <a:ext cx="289370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3607936" y="4534814"/>
            <a:ext cx="312135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4097739" y="4527195"/>
            <a:ext cx="284434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4557774" y="4511956"/>
            <a:ext cx="314202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5008665" y="4504337"/>
            <a:ext cx="313691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5474441" y="4527195"/>
            <a:ext cx="376463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5934476" y="4511956"/>
            <a:ext cx="341903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6424279" y="4504337"/>
            <a:ext cx="316265" cy="26578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815" y="3141423"/>
            <a:ext cx="2249025" cy="16014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27000" y="334723"/>
            <a:ext cx="2249610" cy="160148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5054" y="407236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472472" y="549927"/>
            <a:ext cx="3518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			  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755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1.03264 7.40741E-7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632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3.33333E-6 1.48148E-6 L -1.29652 1.48148E-6 " pathEditMode="relative" rAng="0" ptsTypes="AA">
                                      <p:cBhvr>
                                        <p:cTn id="30" dur="3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826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5973" y="704931"/>
            <a:ext cx="747045" cy="74704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188492" y="84762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04" y="1718883"/>
            <a:ext cx="2433336" cy="112906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716" y="736997"/>
            <a:ext cx="1509712" cy="100136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04" y="3122094"/>
            <a:ext cx="2433336" cy="112906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04" y="4591416"/>
            <a:ext cx="2433336" cy="112906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719" y="3122094"/>
            <a:ext cx="2433336" cy="11290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719" y="4734107"/>
            <a:ext cx="1093804" cy="98637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 rot="5400000">
            <a:off x="2608523" y="718758"/>
            <a:ext cx="622896" cy="17565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 rot="5400000">
            <a:off x="2616115" y="2159212"/>
            <a:ext cx="622896" cy="17565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 rot="5400000">
            <a:off x="2616115" y="3684325"/>
            <a:ext cx="622896" cy="17565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 rot="5400000">
            <a:off x="5473939" y="2167920"/>
            <a:ext cx="622896" cy="175656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1505" y="4459962"/>
            <a:ext cx="311002" cy="35707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173632" y="4459962"/>
            <a:ext cx="311002" cy="357076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169256" y="4925117"/>
            <a:ext cx="723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47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679" y="434236"/>
            <a:ext cx="747045" cy="74704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292198" y="57692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04" y="1718883"/>
            <a:ext cx="2433336" cy="112906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716" y="736997"/>
            <a:ext cx="1509712" cy="100136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04" y="3122094"/>
            <a:ext cx="2433336" cy="112906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04" y="4591416"/>
            <a:ext cx="2433336" cy="112906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719" y="3122094"/>
            <a:ext cx="2433336" cy="11290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719" y="4734107"/>
            <a:ext cx="1093804" cy="98637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 rot="5400000">
            <a:off x="2608523" y="718758"/>
            <a:ext cx="622896" cy="17565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 rot="5400000">
            <a:off x="2616115" y="2159212"/>
            <a:ext cx="622896" cy="17565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 rot="5400000">
            <a:off x="2616115" y="3684325"/>
            <a:ext cx="622896" cy="17565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 rot="5400000">
            <a:off x="5473939" y="2167920"/>
            <a:ext cx="622896" cy="175656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1505" y="4459962"/>
            <a:ext cx="311002" cy="35707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173632" y="4459962"/>
            <a:ext cx="311002" cy="357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667" y="1459911"/>
            <a:ext cx="2433336" cy="112906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11"/>
          <a:stretch/>
        </p:blipFill>
        <p:spPr>
          <a:xfrm>
            <a:off x="4465469" y="1623505"/>
            <a:ext cx="553350" cy="98637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 rot="5400000">
            <a:off x="5510503" y="529151"/>
            <a:ext cx="622896" cy="175656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623751" y="1364432"/>
            <a:ext cx="311002" cy="35707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169256" y="4925117"/>
            <a:ext cx="723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169256" y="4925116"/>
            <a:ext cx="723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30191" y="4591416"/>
            <a:ext cx="723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TO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77658" y="4925117"/>
            <a:ext cx="723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53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364386" y="1194045"/>
            <a:ext cx="3149519" cy="1394934"/>
          </a:xfrm>
          <a:prstGeom prst="roundRect">
            <a:avLst>
              <a:gd name="adj" fmla="val 2083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941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1" grpId="1"/>
      <p:bldP spid="22" grpId="0"/>
      <p:bldP spid="22" grpId="1"/>
      <p:bldP spid="23" grpId="0"/>
      <p:bldP spid="23" grpId="1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8 and 9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1885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14|12.5|17.9|8.1|9.1|7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6.3|2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9.6|11.2|5.8|21.8|2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5.6|6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1.9|2.2|1.3|3.1|1.3|7.7|10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.7|7.1|3|18.5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/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25400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terms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CF688FC-AE6C-47F1-B02B-3508B3B5AE2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7375</TotalTime>
  <Words>435</Words>
  <Application>Microsoft Office PowerPoint</Application>
  <PresentationFormat>On-screen Show (4:3)</PresentationFormat>
  <Paragraphs>374</Paragraphs>
  <Slides>13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13</vt:i4>
      </vt:variant>
    </vt:vector>
  </HeadingPairs>
  <TitlesOfParts>
    <vt:vector size="30" baseType="lpstr">
      <vt:lpstr>Arial</vt:lpstr>
      <vt:lpstr>Calibri</vt:lpstr>
      <vt:lpstr>Calibri Light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2_Custom Design</vt:lpstr>
      <vt:lpstr>3_Custom Design</vt:lpstr>
      <vt:lpstr>4_Custom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6 and 7 on the worksheet</vt:lpstr>
      <vt:lpstr>PowerPoint Presentation</vt:lpstr>
      <vt:lpstr>PowerPoint Presentation</vt:lpstr>
      <vt:lpstr>PowerPoint Presentation</vt:lpstr>
      <vt:lpstr>Have a go at questions  8 and 9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 Sothcott</cp:lastModifiedBy>
  <cp:revision>252</cp:revision>
  <dcterms:created xsi:type="dcterms:W3CDTF">2019-07-05T11:02:13Z</dcterms:created>
  <dcterms:modified xsi:type="dcterms:W3CDTF">2021-09-23T10:48:14Z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