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59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4B54B-159F-4DE4-9E76-A5CE892466A1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150963-5F04-4207-935D-21A48834A1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57358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4B54B-159F-4DE4-9E76-A5CE892466A1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150963-5F04-4207-935D-21A48834A1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19952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4B54B-159F-4DE4-9E76-A5CE892466A1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150963-5F04-4207-935D-21A48834A1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2944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4B54B-159F-4DE4-9E76-A5CE892466A1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150963-5F04-4207-935D-21A48834A1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28511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4B54B-159F-4DE4-9E76-A5CE892466A1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150963-5F04-4207-935D-21A48834A1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14349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4B54B-159F-4DE4-9E76-A5CE892466A1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150963-5F04-4207-935D-21A48834A1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76509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4B54B-159F-4DE4-9E76-A5CE892466A1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150963-5F04-4207-935D-21A48834A1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76503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4B54B-159F-4DE4-9E76-A5CE892466A1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150963-5F04-4207-935D-21A48834A1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28918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4B54B-159F-4DE4-9E76-A5CE892466A1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150963-5F04-4207-935D-21A48834A1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5476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4B54B-159F-4DE4-9E76-A5CE892466A1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150963-5F04-4207-935D-21A48834A1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30388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4B54B-159F-4DE4-9E76-A5CE892466A1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150963-5F04-4207-935D-21A48834A1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24885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54B54B-159F-4DE4-9E76-A5CE892466A1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150963-5F04-4207-935D-21A48834A1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22781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 smtClean="0">
                <a:latin typeface="Comic Sans MS" panose="030F0702030302020204" pitchFamily="66" charset="0"/>
              </a:rPr>
              <a:t>Th</a:t>
            </a:r>
            <a:r>
              <a:rPr lang="en-GB" dirty="0" smtClean="0">
                <a:latin typeface="Comic Sans MS" panose="030F0702030302020204" pitchFamily="66" charset="0"/>
              </a:rPr>
              <a:t>is is a box.                   </a:t>
            </a:r>
            <a:r>
              <a:rPr lang="en-GB" dirty="0" smtClean="0">
                <a:solidFill>
                  <a:schemeClr val="accent6"/>
                </a:solidFill>
                <a:latin typeface="Comic Sans MS" panose="030F0702030302020204" pitchFamily="66" charset="0"/>
              </a:rPr>
              <a:t>True</a:t>
            </a:r>
            <a:r>
              <a:rPr lang="en-GB" dirty="0" smtClean="0">
                <a:latin typeface="Comic Sans MS" panose="030F0702030302020204" pitchFamily="66" charset="0"/>
              </a:rPr>
              <a:t> or </a:t>
            </a:r>
            <a:r>
              <a:rPr lang="en-GB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false</a:t>
            </a:r>
            <a:endParaRPr lang="en-GB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1026" name="Picture 2" descr="Free Boxes Cliparts, Download Free Clip Art, Free Clip Art on Clipart  Library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7600" y="2186781"/>
            <a:ext cx="4876800" cy="3629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590374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 smtClean="0">
                <a:latin typeface="Comic Sans MS" panose="030F0702030302020204" pitchFamily="66" charset="0"/>
              </a:rPr>
              <a:t>Th</a:t>
            </a:r>
            <a:r>
              <a:rPr lang="en-GB" dirty="0" smtClean="0">
                <a:latin typeface="Comic Sans MS" panose="030F0702030302020204" pitchFamily="66" charset="0"/>
              </a:rPr>
              <a:t>is is a bag.                   </a:t>
            </a:r>
            <a:r>
              <a:rPr lang="en-GB" dirty="0" smtClean="0">
                <a:solidFill>
                  <a:schemeClr val="accent6"/>
                </a:solidFill>
                <a:latin typeface="Comic Sans MS" panose="030F0702030302020204" pitchFamily="66" charset="0"/>
              </a:rPr>
              <a:t>True</a:t>
            </a:r>
            <a:r>
              <a:rPr lang="en-GB" dirty="0" smtClean="0">
                <a:latin typeface="Comic Sans MS" panose="030F0702030302020204" pitchFamily="66" charset="0"/>
              </a:rPr>
              <a:t> or </a:t>
            </a:r>
            <a:r>
              <a:rPr lang="en-GB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false</a:t>
            </a:r>
            <a:endParaRPr lang="en-GB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AutoShape 2" descr="Goat clip art images free clipart images clipartcow 2 | Goat art, Goat  paintings, Goat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075611" y="1690688"/>
            <a:ext cx="4245429" cy="4245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51237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 smtClean="0">
                <a:latin typeface="Comic Sans MS" panose="030F0702030302020204" pitchFamily="66" charset="0"/>
              </a:rPr>
              <a:t>Th</a:t>
            </a:r>
            <a:r>
              <a:rPr lang="en-GB" dirty="0" smtClean="0">
                <a:latin typeface="Comic Sans MS" panose="030F0702030302020204" pitchFamily="66" charset="0"/>
              </a:rPr>
              <a:t>is is a bin.                   </a:t>
            </a:r>
            <a:r>
              <a:rPr lang="en-GB" dirty="0" smtClean="0">
                <a:solidFill>
                  <a:schemeClr val="accent6"/>
                </a:solidFill>
                <a:latin typeface="Comic Sans MS" panose="030F0702030302020204" pitchFamily="66" charset="0"/>
              </a:rPr>
              <a:t>True</a:t>
            </a:r>
            <a:r>
              <a:rPr lang="en-GB" dirty="0" smtClean="0">
                <a:latin typeface="Comic Sans MS" panose="030F0702030302020204" pitchFamily="66" charset="0"/>
              </a:rPr>
              <a:t> or </a:t>
            </a:r>
            <a:r>
              <a:rPr lang="en-GB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false</a:t>
            </a:r>
            <a:endParaRPr lang="en-GB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AutoShape 2" descr="Goat clip art images free clipart images clipartcow 2 | Goat art, Goat  paintings, Goat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122023" y="2124597"/>
            <a:ext cx="4045539" cy="40455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44010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 smtClean="0">
                <a:latin typeface="Comic Sans MS" panose="030F0702030302020204" pitchFamily="66" charset="0"/>
              </a:rPr>
              <a:t>Th</a:t>
            </a:r>
            <a:r>
              <a:rPr lang="en-GB" dirty="0" smtClean="0">
                <a:latin typeface="Comic Sans MS" panose="030F0702030302020204" pitchFamily="66" charset="0"/>
              </a:rPr>
              <a:t>is is </a:t>
            </a:r>
            <a:r>
              <a:rPr lang="en-GB" smtClean="0">
                <a:latin typeface="Comic Sans MS" panose="030F0702030302020204" pitchFamily="66" charset="0"/>
              </a:rPr>
              <a:t>a bed.                   </a:t>
            </a:r>
            <a:r>
              <a:rPr lang="en-GB" dirty="0" smtClean="0">
                <a:solidFill>
                  <a:schemeClr val="accent6"/>
                </a:solidFill>
                <a:latin typeface="Comic Sans MS" panose="030F0702030302020204" pitchFamily="66" charset="0"/>
              </a:rPr>
              <a:t>True</a:t>
            </a:r>
            <a:r>
              <a:rPr lang="en-GB" dirty="0" smtClean="0">
                <a:latin typeface="Comic Sans MS" panose="030F0702030302020204" pitchFamily="66" charset="0"/>
              </a:rPr>
              <a:t> or </a:t>
            </a:r>
            <a:r>
              <a:rPr lang="en-GB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false</a:t>
            </a:r>
            <a:endParaRPr lang="en-GB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AutoShape 2" descr="Goat clip art images free clipart images clipartcow 2 | Goat art, Goat  paintings, Goat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429410" y="1998616"/>
            <a:ext cx="6805000" cy="33179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06150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08180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32</Words>
  <Application>Microsoft Office PowerPoint</Application>
  <PresentationFormat>Widescreen</PresentationFormat>
  <Paragraphs>4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Comic Sans MS</vt:lpstr>
      <vt:lpstr>Office Theme</vt:lpstr>
      <vt:lpstr>This is a box.                   True or false</vt:lpstr>
      <vt:lpstr>This is a bag.                   True or false</vt:lpstr>
      <vt:lpstr>This is a bin.                   True or false</vt:lpstr>
      <vt:lpstr>This is a bed.                   True or false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This is a box.                   True or false</dc:title>
  <dc:creator>Jo Mason</dc:creator>
  <cp:lastModifiedBy>Jo Mason</cp:lastModifiedBy>
  <cp:revision>1</cp:revision>
  <dcterms:created xsi:type="dcterms:W3CDTF">2021-02-02T14:30:00Z</dcterms:created>
  <dcterms:modified xsi:type="dcterms:W3CDTF">2021-02-02T14:30:52Z</dcterms:modified>
</cp:coreProperties>
</file>