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793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825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870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450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725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942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82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177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811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864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50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54AA0-48D4-4773-AFA4-CECCDAD2E65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6DDCF-589E-469D-820E-DCB2AA40B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1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224" y="0"/>
            <a:ext cx="571248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09805" y="522515"/>
            <a:ext cx="51075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Emma needs to put her cans into </a:t>
            </a:r>
            <a:r>
              <a:rPr lang="en-GB" sz="2800" b="1" dirty="0" smtClean="0">
                <a:latin typeface="Comic Sans MS" panose="030F0702030302020204" pitchFamily="66" charset="0"/>
              </a:rPr>
              <a:t>groups of 2.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How many </a:t>
            </a:r>
            <a:r>
              <a:rPr lang="en-GB" sz="2800" b="1" dirty="0" smtClean="0">
                <a:latin typeface="Comic Sans MS" panose="030F0702030302020204" pitchFamily="66" charset="0"/>
              </a:rPr>
              <a:t>groups</a:t>
            </a:r>
            <a:r>
              <a:rPr lang="en-GB" sz="2800" dirty="0" smtClean="0">
                <a:latin typeface="Comic Sans MS" panose="030F0702030302020204" pitchFamily="66" charset="0"/>
              </a:rPr>
              <a:t> will she have?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09805" y="3351227"/>
            <a:ext cx="510757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Emma puts 2 cans of soup into each box until there are no cans left.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There are </a:t>
            </a:r>
            <a:r>
              <a:rPr lang="en-GB" sz="2800" b="1" dirty="0" smtClean="0">
                <a:latin typeface="Comic Sans MS" panose="030F0702030302020204" pitchFamily="66" charset="0"/>
              </a:rPr>
              <a:t>4 groups.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Why don’t you try it with objects to check!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27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445" y="150903"/>
            <a:ext cx="7058615" cy="51395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05748" y="473911"/>
            <a:ext cx="51075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Lulu needs to put her flowers into </a:t>
            </a:r>
            <a:r>
              <a:rPr lang="en-GB" sz="2800" b="1" dirty="0" smtClean="0">
                <a:latin typeface="Comic Sans MS" panose="030F0702030302020204" pitchFamily="66" charset="0"/>
              </a:rPr>
              <a:t>groups of 3.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How many </a:t>
            </a:r>
            <a:r>
              <a:rPr lang="en-GB" sz="2800" b="1" dirty="0" smtClean="0">
                <a:latin typeface="Comic Sans MS" panose="030F0702030302020204" pitchFamily="66" charset="0"/>
              </a:rPr>
              <a:t>groups</a:t>
            </a:r>
            <a:r>
              <a:rPr lang="en-GB" sz="2800" dirty="0" smtClean="0">
                <a:latin typeface="Comic Sans MS" panose="030F0702030302020204" pitchFamily="66" charset="0"/>
              </a:rPr>
              <a:t> will she have?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2056" y="4328576"/>
            <a:ext cx="5107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She has </a:t>
            </a:r>
            <a:r>
              <a:rPr lang="en-GB" sz="2800" b="1" dirty="0" smtClean="0">
                <a:latin typeface="Comic Sans MS" panose="030F0702030302020204" pitchFamily="66" charset="0"/>
              </a:rPr>
              <a:t>4 groups.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01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" y="139063"/>
            <a:ext cx="8163554" cy="50338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45873" y="4431957"/>
            <a:ext cx="51075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Can you fill in the blank? How many </a:t>
            </a:r>
            <a:r>
              <a:rPr lang="en-GB" sz="2800" b="1" dirty="0" smtClean="0">
                <a:latin typeface="Comic Sans MS" panose="030F0702030302020204" pitchFamily="66" charset="0"/>
              </a:rPr>
              <a:t>groups</a:t>
            </a:r>
            <a:r>
              <a:rPr lang="en-GB" sz="2800" dirty="0" smtClean="0">
                <a:latin typeface="Comic Sans MS" panose="030F0702030302020204" pitchFamily="66" charset="0"/>
              </a:rPr>
              <a:t> does Hannah have?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24743" y="4532811"/>
            <a:ext cx="378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2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05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87</Words>
  <Application>Microsoft Office PowerPoint</Application>
  <PresentationFormat>Widescreen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>University of Southampton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Pilgrim</dc:creator>
  <cp:lastModifiedBy>James Pilgrim</cp:lastModifiedBy>
  <cp:revision>1</cp:revision>
  <dcterms:created xsi:type="dcterms:W3CDTF">2021-01-27T14:16:37Z</dcterms:created>
  <dcterms:modified xsi:type="dcterms:W3CDTF">2021-01-27T14:25:30Z</dcterms:modified>
</cp:coreProperties>
</file>