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8"/>
  </p:notesMasterIdLst>
  <p:sldIdLst>
    <p:sldId id="342" r:id="rId2"/>
    <p:sldId id="365" r:id="rId3"/>
    <p:sldId id="358" r:id="rId4"/>
    <p:sldId id="359" r:id="rId5"/>
    <p:sldId id="368" r:id="rId6"/>
    <p:sldId id="356" r:id="rId7"/>
    <p:sldId id="384" r:id="rId8"/>
    <p:sldId id="366" r:id="rId9"/>
    <p:sldId id="363" r:id="rId10"/>
    <p:sldId id="371" r:id="rId11"/>
    <p:sldId id="385" r:id="rId12"/>
    <p:sldId id="360" r:id="rId13"/>
    <p:sldId id="372" r:id="rId14"/>
    <p:sldId id="367" r:id="rId15"/>
    <p:sldId id="361" r:id="rId16"/>
    <p:sldId id="374" r:id="rId17"/>
    <p:sldId id="375" r:id="rId18"/>
    <p:sldId id="387" r:id="rId19"/>
    <p:sldId id="388" r:id="rId20"/>
    <p:sldId id="350" r:id="rId21"/>
    <p:sldId id="389" r:id="rId22"/>
    <p:sldId id="355" r:id="rId23"/>
    <p:sldId id="390" r:id="rId24"/>
    <p:sldId id="391" r:id="rId25"/>
    <p:sldId id="362" r:id="rId26"/>
    <p:sldId id="376" r:id="rId27"/>
    <p:sldId id="353" r:id="rId28"/>
    <p:sldId id="377" r:id="rId29"/>
    <p:sldId id="378" r:id="rId30"/>
    <p:sldId id="379" r:id="rId31"/>
    <p:sldId id="381" r:id="rId32"/>
    <p:sldId id="393" r:id="rId33"/>
    <p:sldId id="364" r:id="rId34"/>
    <p:sldId id="394" r:id="rId35"/>
    <p:sldId id="354" r:id="rId36"/>
    <p:sldId id="382" r:id="rId37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SassoonPrimaryInfant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SassoonPrimaryInfant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SassoonPrimaryInfant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SassoonPrimaryInfant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SassoonPrimaryInfant" pitchFamily="2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SassoonPrimaryInfant" pitchFamily="2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SassoonPrimaryInfant" pitchFamily="2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SassoonPrimaryInfant" pitchFamily="2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SassoonPrimaryInfant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33CC"/>
    <a:srgbClr val="990099"/>
    <a:srgbClr val="FFFFCC"/>
    <a:srgbClr val="FF0066"/>
    <a:srgbClr val="CC0000"/>
    <a:srgbClr val="9900CC"/>
    <a:srgbClr val="CC6600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141" autoAdjust="0"/>
    <p:restoredTop sz="94664" autoAdjust="0"/>
  </p:normalViewPr>
  <p:slideViewPr>
    <p:cSldViewPr>
      <p:cViewPr varScale="1">
        <p:scale>
          <a:sx n="69" d="100"/>
          <a:sy n="69" d="100"/>
        </p:scale>
        <p:origin x="1272" y="-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notesViewPr>
    <p:cSldViewPr>
      <p:cViewPr varScale="1">
        <p:scale>
          <a:sx n="42" d="100"/>
          <a:sy n="42" d="100"/>
        </p:scale>
        <p:origin x="-1426" y="-77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297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9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 smtClean="0"/>
              <a:t>Click to edit Master text styles</a:t>
            </a:r>
          </a:p>
          <a:p>
            <a:pPr lvl="1"/>
            <a:r>
              <a:rPr lang="en-GB" altLang="en-US" noProof="0" smtClean="0"/>
              <a:t>Second level</a:t>
            </a:r>
          </a:p>
          <a:p>
            <a:pPr lvl="2"/>
            <a:r>
              <a:rPr lang="en-GB" altLang="en-US" noProof="0" smtClean="0"/>
              <a:t>Third level</a:t>
            </a:r>
          </a:p>
          <a:p>
            <a:pPr lvl="3"/>
            <a:r>
              <a:rPr lang="en-GB" altLang="en-US" noProof="0" smtClean="0"/>
              <a:t>Fourth level</a:t>
            </a:r>
          </a:p>
          <a:p>
            <a:pPr lvl="4"/>
            <a:r>
              <a:rPr lang="en-GB" altLang="en-US" noProof="0" smtClean="0"/>
              <a:t>Fifth level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93EA02F8-5E7A-4528-B428-CE90E2A62E1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413949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FEAFA808-CFEC-45D0-AE6A-8B16CEC7A476}" type="slidenum">
              <a:rPr lang="en-GB" altLang="en-US" sz="1200" smtClean="0">
                <a:latin typeface="Times New Roman" pitchFamily="18" charset="0"/>
              </a:rPr>
              <a:pPr/>
              <a:t>1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9B273724-FFC8-4406-AEED-A5B2C588AD1B}" type="slidenum">
              <a:rPr lang="en-GB" altLang="en-US" sz="1200" smtClean="0">
                <a:latin typeface="Times New Roman" pitchFamily="18" charset="0"/>
              </a:rPr>
              <a:pPr/>
              <a:t>2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B903F09A-01CE-4488-A99E-874AD713D08F}" type="slidenum">
              <a:rPr lang="en-GB" altLang="en-US" sz="1200" smtClean="0">
                <a:latin typeface="Times New Roman" pitchFamily="18" charset="0"/>
              </a:rPr>
              <a:pPr/>
              <a:t>3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879727C2-8876-4894-ADA0-0F1D442B410F}" type="slidenum">
              <a:rPr lang="en-GB" altLang="en-US" sz="1200" smtClean="0">
                <a:latin typeface="Times New Roman" pitchFamily="18" charset="0"/>
              </a:rPr>
              <a:pPr/>
              <a:t>4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ADBB2284-2474-449F-845D-A21693F858FA}" type="slidenum">
              <a:rPr lang="en-GB" altLang="en-US" sz="1200" smtClean="0">
                <a:latin typeface="Times New Roman" pitchFamily="18" charset="0"/>
              </a:rPr>
              <a:pPr/>
              <a:t>5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CE772782-50CD-43F0-95D5-A548637A1E8A}" type="slidenum">
              <a:rPr lang="en-GB" altLang="en-US" sz="1200" smtClean="0">
                <a:latin typeface="Times New Roman" pitchFamily="18" charset="0"/>
              </a:rPr>
              <a:pPr/>
              <a:t>6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CE772782-50CD-43F0-95D5-A548637A1E8A}" type="slidenum">
              <a:rPr lang="en-GB" altLang="en-US" sz="1200" smtClean="0">
                <a:latin typeface="Times New Roman" pitchFamily="18" charset="0"/>
              </a:rPr>
              <a:pPr/>
              <a:t>7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AF53BF6A-915F-41E9-928C-3900AFF7BDC3}" type="slidenum">
              <a:rPr lang="en-GB" altLang="en-US" sz="1200" smtClean="0">
                <a:latin typeface="Times New Roman" pitchFamily="18" charset="0"/>
              </a:rPr>
              <a:pPr/>
              <a:t>8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24E6BCA3-705D-4E96-BFE9-B9E06A31B3C3}" type="slidenum">
              <a:rPr lang="en-GB" altLang="en-US" sz="1200" smtClean="0">
                <a:latin typeface="Times New Roman" pitchFamily="18" charset="0"/>
              </a:rPr>
              <a:pPr/>
              <a:t>9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24E6BCA3-705D-4E96-BFE9-B9E06A31B3C3}" type="slidenum">
              <a:rPr lang="en-GB" altLang="en-US" sz="1200" smtClean="0">
                <a:latin typeface="Times New Roman" pitchFamily="18" charset="0"/>
              </a:rPr>
              <a:pPr/>
              <a:t>10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24E6BCA3-705D-4E96-BFE9-B9E06A31B3C3}" type="slidenum">
              <a:rPr lang="en-GB" altLang="en-US" sz="1200" smtClean="0">
                <a:latin typeface="Times New Roman" pitchFamily="18" charset="0"/>
              </a:rPr>
              <a:pPr/>
              <a:t>11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1CE8D197-CD46-4BA6-BA69-247E980B5120}" type="slidenum">
              <a:rPr lang="en-GB" altLang="en-US" sz="1200" smtClean="0">
                <a:latin typeface="Times New Roman" pitchFamily="18" charset="0"/>
              </a:rPr>
              <a:pPr/>
              <a:t>12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1CE8D197-CD46-4BA6-BA69-247E980B5120}" type="slidenum">
              <a:rPr lang="en-GB" altLang="en-US" sz="1200" smtClean="0">
                <a:latin typeface="Times New Roman" pitchFamily="18" charset="0"/>
              </a:rPr>
              <a:pPr/>
              <a:t>13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25CEEC23-BC6D-4D27-A56D-6F1D55C200F7}" type="slidenum">
              <a:rPr lang="en-GB" altLang="en-US" sz="1200" smtClean="0">
                <a:latin typeface="Times New Roman" pitchFamily="18" charset="0"/>
              </a:rPr>
              <a:pPr/>
              <a:t>14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5E05B7C6-D29A-4C85-8956-66F815103463}" type="slidenum">
              <a:rPr lang="en-GB" altLang="en-US" sz="1200" smtClean="0">
                <a:latin typeface="Times New Roman" pitchFamily="18" charset="0"/>
              </a:rPr>
              <a:pPr/>
              <a:t>15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5E05B7C6-D29A-4C85-8956-66F815103463}" type="slidenum">
              <a:rPr lang="en-GB" altLang="en-US" sz="1200" smtClean="0">
                <a:latin typeface="Times New Roman" pitchFamily="18" charset="0"/>
              </a:rPr>
              <a:pPr/>
              <a:t>16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5E05B7C6-D29A-4C85-8956-66F815103463}" type="slidenum">
              <a:rPr lang="en-GB" altLang="en-US" sz="1200" smtClean="0">
                <a:latin typeface="Times New Roman" pitchFamily="18" charset="0"/>
              </a:rPr>
              <a:pPr/>
              <a:t>17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5E05B7C6-D29A-4C85-8956-66F815103463}" type="slidenum">
              <a:rPr lang="en-GB" altLang="en-US" sz="1200" smtClean="0">
                <a:latin typeface="Times New Roman" pitchFamily="18" charset="0"/>
              </a:rPr>
              <a:pPr/>
              <a:t>18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5E05B7C6-D29A-4C85-8956-66F815103463}" type="slidenum">
              <a:rPr lang="en-GB" altLang="en-US" sz="1200" smtClean="0">
                <a:latin typeface="Times New Roman" pitchFamily="18" charset="0"/>
              </a:rPr>
              <a:pPr/>
              <a:t>19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5424BFA7-9C38-4B68-B2E2-C46201940B31}" type="slidenum">
              <a:rPr lang="en-GB" altLang="en-US" sz="1200" smtClean="0">
                <a:latin typeface="Times New Roman" pitchFamily="18" charset="0"/>
              </a:rPr>
              <a:pPr/>
              <a:t>20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5424BFA7-9C38-4B68-B2E2-C46201940B31}" type="slidenum">
              <a:rPr lang="en-GB" altLang="en-US" sz="1200" smtClean="0">
                <a:latin typeface="Times New Roman" pitchFamily="18" charset="0"/>
              </a:rPr>
              <a:pPr/>
              <a:t>21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48AD16AF-FF07-487F-B803-EDC4D694C413}" type="slidenum">
              <a:rPr lang="en-GB" altLang="en-US" sz="1200" smtClean="0">
                <a:latin typeface="Times New Roman" pitchFamily="18" charset="0"/>
              </a:rPr>
              <a:pPr/>
              <a:t>22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48AD16AF-FF07-487F-B803-EDC4D694C413}" type="slidenum">
              <a:rPr lang="en-GB" altLang="en-US" sz="1200" smtClean="0">
                <a:latin typeface="Times New Roman" pitchFamily="18" charset="0"/>
              </a:rPr>
              <a:pPr/>
              <a:t>23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48AD16AF-FF07-487F-B803-EDC4D694C413}" type="slidenum">
              <a:rPr lang="en-GB" altLang="en-US" sz="1200" smtClean="0">
                <a:latin typeface="Times New Roman" pitchFamily="18" charset="0"/>
              </a:rPr>
              <a:pPr/>
              <a:t>24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1CC73F0F-AD5F-4DAA-B0B3-98183D326943}" type="slidenum">
              <a:rPr lang="en-GB" altLang="en-US" sz="1200" smtClean="0">
                <a:latin typeface="Times New Roman" pitchFamily="18" charset="0"/>
              </a:rPr>
              <a:pPr/>
              <a:t>25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1CC73F0F-AD5F-4DAA-B0B3-98183D326943}" type="slidenum">
              <a:rPr lang="en-GB" altLang="en-US" sz="1200" smtClean="0">
                <a:latin typeface="Times New Roman" pitchFamily="18" charset="0"/>
              </a:rPr>
              <a:pPr/>
              <a:t>26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2DD1C2E5-D196-4594-A530-180C1B63C667}" type="slidenum">
              <a:rPr lang="en-GB" altLang="en-US" sz="1200" smtClean="0">
                <a:latin typeface="Times New Roman" pitchFamily="18" charset="0"/>
              </a:rPr>
              <a:pPr/>
              <a:t>27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2DD1C2E5-D196-4594-A530-180C1B63C667}" type="slidenum">
              <a:rPr lang="en-GB" altLang="en-US" sz="1200" smtClean="0">
                <a:latin typeface="Times New Roman" pitchFamily="18" charset="0"/>
              </a:rPr>
              <a:pPr/>
              <a:t>28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2DD1C2E5-D196-4594-A530-180C1B63C667}" type="slidenum">
              <a:rPr lang="en-GB" altLang="en-US" sz="1200" smtClean="0">
                <a:latin typeface="Times New Roman" pitchFamily="18" charset="0"/>
              </a:rPr>
              <a:pPr/>
              <a:t>29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2DD1C2E5-D196-4594-A530-180C1B63C667}" type="slidenum">
              <a:rPr lang="en-GB" altLang="en-US" sz="1200" smtClean="0">
                <a:latin typeface="Times New Roman" pitchFamily="18" charset="0"/>
              </a:rPr>
              <a:pPr/>
              <a:t>30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2DD1C2E5-D196-4594-A530-180C1B63C667}" type="slidenum">
              <a:rPr lang="en-GB" altLang="en-US" sz="1200" smtClean="0">
                <a:latin typeface="Times New Roman" pitchFamily="18" charset="0"/>
              </a:rPr>
              <a:pPr/>
              <a:t>31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2DD1C2E5-D196-4594-A530-180C1B63C667}" type="slidenum">
              <a:rPr lang="en-GB" altLang="en-US" sz="1200" smtClean="0">
                <a:latin typeface="Times New Roman" pitchFamily="18" charset="0"/>
              </a:rPr>
              <a:pPr/>
              <a:t>32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0D7FBA31-EF5D-44A5-B9EF-B53BB32B4163}" type="slidenum">
              <a:rPr lang="en-GB" altLang="en-US" sz="1200" smtClean="0">
                <a:latin typeface="Times New Roman" pitchFamily="18" charset="0"/>
              </a:rPr>
              <a:pPr/>
              <a:t>33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0D7FBA31-EF5D-44A5-B9EF-B53BB32B4163}" type="slidenum">
              <a:rPr lang="en-GB" altLang="en-US" sz="1200" smtClean="0">
                <a:latin typeface="Times New Roman" pitchFamily="18" charset="0"/>
              </a:rPr>
              <a:pPr/>
              <a:t>34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1F51C653-FF37-4724-AEFD-6AAD466B36E6}" type="slidenum">
              <a:rPr lang="en-GB" altLang="en-US" sz="1200" smtClean="0">
                <a:latin typeface="Times New Roman" pitchFamily="18" charset="0"/>
              </a:rPr>
              <a:pPr/>
              <a:t>35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1F51C653-FF37-4724-AEFD-6AAD466B36E6}" type="slidenum">
              <a:rPr lang="en-GB" altLang="en-US" sz="1200" smtClean="0">
                <a:latin typeface="Times New Roman" pitchFamily="18" charset="0"/>
              </a:rPr>
              <a:pPr/>
              <a:t>36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D806F7-9E9D-4248-8ED6-5D693A6259B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40637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8F97F9-415F-46DA-BA58-6F0E836DA50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7618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374257-B3D3-4592-8791-1180FC7551E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46270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2D85F8-2768-4544-8AD2-A728A832085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36923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8F8131-3704-40BB-960E-EB479F2ACE9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62322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85F91D-E931-4DAF-B616-8E4306C1036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03317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C930AD-38E5-4E26-BBAB-E41DC118967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46712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2AA7D3-FEEE-42C9-B8F4-91EEE3E5C5A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47394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EA8234-8C91-4FC3-9B42-55B6CDC55A1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86171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D18A4B-BE9E-4144-96B9-8FE2F9C41C2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94309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E4E1F2-3B39-4203-B894-F2641DD4C6B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5630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38ECFA-FEA8-4EAF-BE7E-58111731391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6251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0">
              <a:schemeClr val="accent1">
                <a:lumMod val="60000"/>
                <a:lumOff val="40000"/>
              </a:schemeClr>
            </a:gs>
            <a:gs pos="50000">
              <a:schemeClr val="bg1"/>
            </a:gs>
            <a:gs pos="100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9EC3C21D-340E-41AA-8410-4D7DD26E298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1031" name="AutoShape 7">
            <a:hlinkClick r:id="" action="ppaction://hlinkshowjump?jump=firstslide" highlightClick="1"/>
          </p:cNvPr>
          <p:cNvSpPr>
            <a:spLocks noChangeArrowheads="1"/>
          </p:cNvSpPr>
          <p:nvPr userDrawn="1"/>
        </p:nvSpPr>
        <p:spPr bwMode="auto">
          <a:xfrm>
            <a:off x="8532813" y="6237288"/>
            <a:ext cx="431800" cy="431800"/>
          </a:xfrm>
          <a:prstGeom prst="actionButtonHom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defRPr/>
            </a:pPr>
            <a:endParaRPr lang="en-US" altLang="en-US" smtClean="0"/>
          </a:p>
        </p:txBody>
      </p:sp>
      <p:sp>
        <p:nvSpPr>
          <p:cNvPr id="1032" name="AutoShape 8">
            <a:hlinkClick r:id="" action="ppaction://hlinkshowjump?jump=nextslide" highlightClick="1"/>
          </p:cNvPr>
          <p:cNvSpPr>
            <a:spLocks noChangeArrowheads="1"/>
          </p:cNvSpPr>
          <p:nvPr userDrawn="1"/>
        </p:nvSpPr>
        <p:spPr bwMode="auto">
          <a:xfrm>
            <a:off x="7993063" y="6237288"/>
            <a:ext cx="431800" cy="43180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defRPr/>
            </a:pPr>
            <a:endParaRPr lang="en-US" altLang="en-US" smtClean="0"/>
          </a:p>
        </p:txBody>
      </p:sp>
      <p:sp>
        <p:nvSpPr>
          <p:cNvPr id="1033" name="AutoShape 9">
            <a:hlinkClick r:id="" action="ppaction://hlinkshowjump?jump=previousslide" highlightClick="1"/>
          </p:cNvPr>
          <p:cNvSpPr>
            <a:spLocks noChangeArrowheads="1"/>
          </p:cNvSpPr>
          <p:nvPr userDrawn="1"/>
        </p:nvSpPr>
        <p:spPr bwMode="auto">
          <a:xfrm>
            <a:off x="7451725" y="6237288"/>
            <a:ext cx="433388" cy="433387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defRPr/>
            </a:pPr>
            <a:endParaRPr lang="en-US" alt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slide" Target="slide5.xml"/><Relationship Id="rId7" Type="http://schemas.openxmlformats.org/officeDocument/2006/relationships/image" Target="../media/image2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6.xml"/><Relationship Id="rId5" Type="http://schemas.openxmlformats.org/officeDocument/2006/relationships/image" Target="http://images.clipartpanda.com/measuring-tape-clipart-black-and-white-tape-measure-clip-artmeasuring-tape-clip-art-free-vector-4vector-nt9cut0p.png" TargetMode="Externa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http://joeilling.files.wordpress.com/2013/06/clip-art-sleeping-874557.jpg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http://images.clipartpanda.com/measuring-tape-clipart-black-and-white-tape-measure-clip-artmeasuring-tape-clip-art-free-vector-4vector-nt9cut0p.pn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http://crazywebsite.com/Pg-Free-Clipart-Graphics/Images_Celebrate_Labor_Day_Weekend_Clipart_Photos/Vacation_Car_Beach_Trip_Clipart-3trans.gif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https://img0.etsystatic.com/034/1/7417942/il_340x270.608394498_a6f2.jp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source=images&amp;cd=&amp;cad=rja&amp;uact=8&amp;ved=0ahUKEwiJ79XU6sjMAhVIKMAKHbNNAvQQjRwIBw&amp;url=http://www.clipartpanda.com/categories/cultures-around-the-world-clipart&amp;bvm=bv.121421273,d.ZGg&amp;psig=AFQjCNHlQGxJOJf8Ps8sdNiDL09CzW-kJw&amp;ust=1462740362349125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http://thumbs.dreamstime.com/x/golden-path-bright-future-eps-5580023.jpg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source=images&amp;cd=&amp;cad=rja&amp;uact=8&amp;ved=0ahUKEwj5xoHfstzKAhUFthQKHS_4A30QjRwIBw&amp;url=http://www.mycutegraphics.com/graphics/book/girl-with-book-waving.html&amp;psig=AFQjCNHPySax0WGVGj9DhG0a0b6hKWHtSA&amp;ust=1454616454282149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source=images&amp;cd=&amp;cad=rja&amp;uact=8&amp;ved=0ahUKEwjNpLPJ7cjMAhVhIcAKHY3zBRkQjRwIBw&amp;url=http://www.danaspef.top/blowing-raspberry-clip-art/&amp;bvm=bv.121421273,d.ZGg&amp;psig=AFQjCNEBsH39RuWNJNF3n5V3lQLAZcqzlg&amp;ust=1462741116155549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source=images&amp;cd=&amp;cad=rja&amp;uact=8&amp;ved=0ahUKEwja18nP78jMAhXJKcAKHVvbA6kQjRwIBw&amp;url=http://clipartfreefor.com/files/7/57814.html&amp;bvm=bv.121421273,d.ZGg&amp;psig=AFQjCNH8_6Hjb-hGjHgCg7tYMauTamGsWg&amp;ust=1462741684307687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rct=j&amp;q=&amp;esrc=s&amp;source=images&amp;cd=&amp;cad=rja&amp;uact=8&amp;ved=0ahUKEwjj_Zux8MjMAhXmJ8AKHZ-6ArcQjRwIBw&amp;url=https://usrevolution5.com/2016/01/10/179-potus-calls-re-rebuilding-us-manufacturing-base-middle-class/&amp;bvm=bv.121421273,d.ZGg&amp;psig=AFQjCNGV6QPS89f5W_enLk0O1T2VYQdRDg&amp;ust=1462741787263620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source=images&amp;cd=&amp;cad=rja&amp;uact=8&amp;ved=0ahUKEwi1oqHp8MjMAhWKLMAKHX8jAxYQjRwIBw&amp;url=http://www.dreamstime.com/stock-photos-moisture-glass-image7764913&amp;bvm=bv.121421273,d.ZGg&amp;psig=AFQjCNH7KthjsMTzILoydVkFy1lAO3SvNw&amp;ust=1462741994428899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4" Type="http://schemas.openxmlformats.org/officeDocument/2006/relationships/image" Target="http://watermarked.cutcaster.com/cutcaster-photo-100913744-Landscape-with-leafy-tree-and-lake.jpg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source=images&amp;cd=&amp;cad=rja&amp;uact=8&amp;ved=0ahUKEwio9-f68cjMAhVrKsAKHfj_AxwQjRwIBw&amp;url=http://worldartsme.com/pasture/&amp;bvm=bv.121421273,d.ZGg&amp;psig=AFQjCNGE-dn558R1j8BcV4NTOOxmbB0QqA&amp;ust=1462742322364264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1988840"/>
            <a:ext cx="9144000" cy="2376785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0000" dirty="0" smtClean="0">
                <a:latin typeface="Comic Sans MS" pitchFamily="66" charset="0"/>
              </a:rPr>
              <a:t> _</a:t>
            </a:r>
            <a:r>
              <a:rPr lang="en-GB" altLang="en-US" sz="10000" dirty="0" smtClean="0">
                <a:solidFill>
                  <a:srgbClr val="990099"/>
                </a:solidFill>
                <a:latin typeface="Comic Sans MS" pitchFamily="66" charset="0"/>
              </a:rPr>
              <a:t>sure   </a:t>
            </a:r>
            <a:r>
              <a:rPr lang="en-GB" altLang="en-US" sz="10000" dirty="0" smtClean="0">
                <a:latin typeface="Comic Sans MS" pitchFamily="66" charset="0"/>
              </a:rPr>
              <a:t>_</a:t>
            </a:r>
            <a:r>
              <a:rPr lang="en-GB" altLang="en-US" sz="10000" dirty="0" err="1" smtClean="0">
                <a:solidFill>
                  <a:srgbClr val="990099"/>
                </a:solidFill>
                <a:latin typeface="Comic Sans MS" pitchFamily="66" charset="0"/>
              </a:rPr>
              <a:t>ture</a:t>
            </a:r>
            <a:endParaRPr lang="en-GB" altLang="en-US" sz="10000" dirty="0" smtClean="0">
              <a:solidFill>
                <a:srgbClr val="990099"/>
              </a:solidFill>
              <a:latin typeface="Comic Sans MS" pitchFamily="66" charset="0"/>
            </a:endParaRPr>
          </a:p>
        </p:txBody>
      </p:sp>
      <p:pic>
        <p:nvPicPr>
          <p:cNvPr id="2052" name="Picture 6" descr="http://images.clipartpanda.com/measuring-tape-clipart-black-and-white-tape-measure-clip-artmeasuring-tape-clip-art-free-vector-4vector-nt9cut0p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9568" y="4332005"/>
            <a:ext cx="1223962" cy="106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Box 3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 rot="20678052">
            <a:off x="6258091" y="5529188"/>
            <a:ext cx="12922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dirty="0" smtClean="0">
                <a:latin typeface="Comic Sans MS" pitchFamily="66" charset="0"/>
              </a:rPr>
              <a:t>vul</a:t>
            </a:r>
            <a:r>
              <a:rPr lang="en-GB" altLang="en-US" sz="2000" dirty="0" smtClean="0">
                <a:solidFill>
                  <a:srgbClr val="0033CC"/>
                </a:solidFill>
                <a:latin typeface="Comic Sans MS" pitchFamily="66" charset="0"/>
              </a:rPr>
              <a:t>ture</a:t>
            </a:r>
            <a:endParaRPr lang="en-GB" altLang="en-US" sz="2000" dirty="0">
              <a:solidFill>
                <a:srgbClr val="0033CC"/>
              </a:solidFill>
              <a:latin typeface="Comic Sans MS" pitchFamily="66" charset="0"/>
            </a:endParaRPr>
          </a:p>
        </p:txBody>
      </p:sp>
      <p:pic>
        <p:nvPicPr>
          <p:cNvPr id="2054" name="Picture 3" descr="MCAN02395_0000[1]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629" y="4395789"/>
            <a:ext cx="1400175" cy="100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TextBox 3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 rot="20678052">
            <a:off x="2188597" y="5529188"/>
            <a:ext cx="12906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000" dirty="0" smtClean="0">
                <a:latin typeface="Comic Sans MS" pitchFamily="66" charset="0"/>
              </a:rPr>
              <a:t>mea</a:t>
            </a:r>
            <a:r>
              <a:rPr lang="en-GB" altLang="en-US" sz="2000" dirty="0" smtClean="0">
                <a:solidFill>
                  <a:srgbClr val="0033CC"/>
                </a:solidFill>
                <a:latin typeface="Comic Sans MS" pitchFamily="66" charset="0"/>
              </a:rPr>
              <a:t>sure</a:t>
            </a:r>
            <a:endParaRPr lang="en-GB" altLang="en-US" sz="2000" dirty="0">
              <a:solidFill>
                <a:srgbClr val="0033CC"/>
              </a:solidFill>
              <a:latin typeface="Comic Sans MS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936304" y="3501008"/>
            <a:ext cx="133722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[</a:t>
            </a:r>
            <a:r>
              <a:rPr lang="en-GB" sz="4800" dirty="0" err="1" smtClean="0">
                <a:latin typeface="Comic Sans MS" panose="030F0702030302020204" pitchFamily="66" charset="0"/>
              </a:rPr>
              <a:t>zh</a:t>
            </a:r>
            <a:r>
              <a:rPr lang="en-GB" sz="4800" dirty="0" smtClean="0">
                <a:latin typeface="Comic Sans MS" panose="030F0702030302020204" pitchFamily="66" charset="0"/>
              </a:rPr>
              <a:t>]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59192" y="3477766"/>
            <a:ext cx="13211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[</a:t>
            </a:r>
            <a:r>
              <a:rPr lang="en-GB" sz="4800" dirty="0" err="1" smtClean="0">
                <a:latin typeface="Comic Sans MS" panose="030F0702030302020204" pitchFamily="66" charset="0"/>
              </a:rPr>
              <a:t>ch</a:t>
            </a:r>
            <a:r>
              <a:rPr lang="en-GB" sz="4800" dirty="0" smtClean="0">
                <a:latin typeface="Comic Sans MS" panose="030F0702030302020204" pitchFamily="66" charset="0"/>
              </a:rPr>
              <a:t>]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Rectangle 2">
            <a:hlinkClick r:id="rId8" action="ppaction://hlinksldjump"/>
          </p:cNvPr>
          <p:cNvSpPr/>
          <p:nvPr/>
        </p:nvSpPr>
        <p:spPr bwMode="auto">
          <a:xfrm>
            <a:off x="358461" y="2132856"/>
            <a:ext cx="3600400" cy="380863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SassoonPrimaryInfant" pitchFamily="2" charset="0"/>
            </a:endParaRPr>
          </a:p>
        </p:txBody>
      </p:sp>
      <p:sp>
        <p:nvSpPr>
          <p:cNvPr id="15" name="Rectangle 14">
            <a:hlinkClick r:id="rId6" action="ppaction://hlinksldjump"/>
          </p:cNvPr>
          <p:cNvSpPr/>
          <p:nvPr/>
        </p:nvSpPr>
        <p:spPr bwMode="auto">
          <a:xfrm>
            <a:off x="4919590" y="2132856"/>
            <a:ext cx="3600400" cy="3816424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SassoonPrimaryInfant" pitchFamily="2" charset="0"/>
            </a:endParaRPr>
          </a:p>
        </p:txBody>
      </p:sp>
      <p:sp>
        <p:nvSpPr>
          <p:cNvPr id="14" name="TextBox 1">
            <a:hlinkClick r:id="rId8" action="ppaction://hlinksldjump"/>
          </p:cNvPr>
          <p:cNvSpPr txBox="1">
            <a:spLocks noChangeArrowheads="1"/>
          </p:cNvSpPr>
          <p:nvPr/>
        </p:nvSpPr>
        <p:spPr bwMode="auto">
          <a:xfrm>
            <a:off x="160125" y="188640"/>
            <a:ext cx="4060729" cy="646331"/>
          </a:xfrm>
          <a:prstGeom prst="rect">
            <a:avLst/>
          </a:prstGeom>
          <a:gradFill flip="none" rotWithShape="1">
            <a:gsLst>
              <a:gs pos="0">
                <a:srgbClr val="66FFFF">
                  <a:tint val="66000"/>
                  <a:satMod val="160000"/>
                </a:srgbClr>
              </a:gs>
              <a:gs pos="50000">
                <a:srgbClr val="66FFFF">
                  <a:tint val="44500"/>
                  <a:satMod val="160000"/>
                </a:srgbClr>
              </a:gs>
              <a:gs pos="100000">
                <a:srgbClr val="66FF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Comic Sans MS" pitchFamily="66" charset="0"/>
              </a:rPr>
              <a:t>s</a:t>
            </a:r>
            <a:r>
              <a:rPr lang="en-GB" altLang="en-US" sz="3600" dirty="0" smtClean="0">
                <a:latin typeface="Comic Sans MS" pitchFamily="66" charset="0"/>
              </a:rPr>
              <a:t>uffix </a:t>
            </a:r>
            <a:r>
              <a:rPr lang="en-GB" altLang="en-US" sz="3600" dirty="0" smtClean="0">
                <a:solidFill>
                  <a:srgbClr val="0000CC"/>
                </a:solidFill>
                <a:latin typeface="Comic Sans MS" pitchFamily="66" charset="0"/>
              </a:rPr>
              <a:t>-sure</a:t>
            </a:r>
            <a:r>
              <a:rPr lang="en-GB" altLang="en-US" sz="3600" dirty="0" smtClean="0">
                <a:latin typeface="Comic Sans MS" pitchFamily="66" charset="0"/>
              </a:rPr>
              <a:t> </a:t>
            </a:r>
          </a:p>
        </p:txBody>
      </p:sp>
      <p:sp>
        <p:nvSpPr>
          <p:cNvPr id="16" name="TextBox 1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151231" y="908720"/>
            <a:ext cx="4060729" cy="646331"/>
          </a:xfrm>
          <a:prstGeom prst="rect">
            <a:avLst/>
          </a:prstGeom>
          <a:gradFill flip="none" rotWithShape="1">
            <a:gsLst>
              <a:gs pos="0">
                <a:srgbClr val="66FFFF">
                  <a:tint val="66000"/>
                  <a:satMod val="160000"/>
                </a:srgbClr>
              </a:gs>
              <a:gs pos="50000">
                <a:srgbClr val="66FFFF">
                  <a:tint val="44500"/>
                  <a:satMod val="160000"/>
                </a:srgbClr>
              </a:gs>
              <a:gs pos="100000">
                <a:srgbClr val="66FF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Comic Sans MS" pitchFamily="66" charset="0"/>
              </a:rPr>
              <a:t>s</a:t>
            </a:r>
            <a:r>
              <a:rPr lang="en-GB" altLang="en-US" sz="3600" dirty="0" smtClean="0">
                <a:latin typeface="Comic Sans MS" pitchFamily="66" charset="0"/>
              </a:rPr>
              <a:t>uffix </a:t>
            </a:r>
            <a:r>
              <a:rPr lang="en-GB" altLang="en-US" sz="3600" dirty="0" smtClean="0">
                <a:solidFill>
                  <a:srgbClr val="0000CC"/>
                </a:solidFill>
                <a:latin typeface="Comic Sans MS" pitchFamily="66" charset="0"/>
              </a:rPr>
              <a:t>-</a:t>
            </a:r>
            <a:r>
              <a:rPr lang="en-GB" altLang="en-US" sz="3600" dirty="0" err="1">
                <a:solidFill>
                  <a:srgbClr val="0000CC"/>
                </a:solidFill>
                <a:latin typeface="Comic Sans MS" pitchFamily="66" charset="0"/>
              </a:rPr>
              <a:t>t</a:t>
            </a:r>
            <a:r>
              <a:rPr lang="en-GB" altLang="en-US" sz="3600" dirty="0" err="1" smtClean="0">
                <a:solidFill>
                  <a:srgbClr val="0000CC"/>
                </a:solidFill>
                <a:latin typeface="Comic Sans MS" pitchFamily="66" charset="0"/>
              </a:rPr>
              <a:t>ure</a:t>
            </a:r>
            <a:r>
              <a:rPr lang="en-GB" altLang="en-US" sz="3600" dirty="0" smtClean="0"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20000">
        <p14:prism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2133600"/>
            <a:ext cx="9144000" cy="3671888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20800" dirty="0" smtClean="0">
                <a:latin typeface="SassoonPrimaryType" pitchFamily="2" charset="0"/>
              </a:rPr>
              <a:t>lei</a:t>
            </a:r>
            <a:r>
              <a:rPr lang="en-GB" altLang="en-US" sz="20800" dirty="0" smtClean="0">
                <a:solidFill>
                  <a:srgbClr val="990099"/>
                </a:solidFill>
                <a:latin typeface="SassoonPrimaryType" pitchFamily="2" charset="0"/>
              </a:rPr>
              <a:t>sure</a:t>
            </a:r>
            <a:endParaRPr lang="en-GB" altLang="en-US" sz="30000" dirty="0" smtClean="0">
              <a:solidFill>
                <a:srgbClr val="990099"/>
              </a:solidFill>
              <a:latin typeface="SassoonPrimaryType" pitchFamily="2" charset="0"/>
            </a:endParaRPr>
          </a:p>
        </p:txBody>
      </p:sp>
      <p:pic>
        <p:nvPicPr>
          <p:cNvPr id="8195" name="Picture 3" descr="http://joeilling.files.wordpress.com/2013/06/clip-art-sleeping-874557.jpg"/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4000" y="333375"/>
            <a:ext cx="2182813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9512" y="5877272"/>
            <a:ext cx="133722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[</a:t>
            </a:r>
            <a:r>
              <a:rPr lang="en-GB" sz="4800" dirty="0" err="1" smtClean="0">
                <a:latin typeface="Comic Sans MS" panose="030F0702030302020204" pitchFamily="66" charset="0"/>
              </a:rPr>
              <a:t>zh</a:t>
            </a:r>
            <a:r>
              <a:rPr lang="en-GB" sz="4800" dirty="0" smtClean="0">
                <a:latin typeface="Comic Sans MS" panose="030F0702030302020204" pitchFamily="66" charset="0"/>
              </a:rPr>
              <a:t>]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5" name="TextBox 1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60125" y="188640"/>
            <a:ext cx="4060729" cy="646331"/>
          </a:xfrm>
          <a:prstGeom prst="rect">
            <a:avLst/>
          </a:prstGeom>
          <a:gradFill flip="none" rotWithShape="1">
            <a:gsLst>
              <a:gs pos="0">
                <a:srgbClr val="66FFFF">
                  <a:tint val="66000"/>
                  <a:satMod val="160000"/>
                </a:srgbClr>
              </a:gs>
              <a:gs pos="50000">
                <a:srgbClr val="66FFFF">
                  <a:tint val="44500"/>
                  <a:satMod val="160000"/>
                </a:srgbClr>
              </a:gs>
              <a:gs pos="100000">
                <a:srgbClr val="66FF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Comic Sans MS" pitchFamily="66" charset="0"/>
              </a:rPr>
              <a:t>s</a:t>
            </a:r>
            <a:r>
              <a:rPr lang="en-GB" altLang="en-US" sz="3600" dirty="0" smtClean="0">
                <a:latin typeface="Comic Sans MS" pitchFamily="66" charset="0"/>
              </a:rPr>
              <a:t>uffix </a:t>
            </a:r>
            <a:r>
              <a:rPr lang="en-GB" altLang="en-US" sz="3600" dirty="0" smtClean="0">
                <a:solidFill>
                  <a:srgbClr val="0000CC"/>
                </a:solidFill>
                <a:latin typeface="Comic Sans MS" pitchFamily="66" charset="0"/>
              </a:rPr>
              <a:t>-sure</a:t>
            </a:r>
            <a:r>
              <a:rPr lang="en-GB" altLang="en-US" sz="3600" dirty="0" smtClean="0"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2133600"/>
            <a:ext cx="9144000" cy="3671888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10000" dirty="0" smtClean="0">
                <a:latin typeface="SassoonPrimaryType" pitchFamily="2" charset="0"/>
              </a:rPr>
              <a:t>mea</a:t>
            </a:r>
            <a:r>
              <a:rPr lang="en-GB" altLang="en-US" sz="10000" dirty="0" smtClean="0">
                <a:solidFill>
                  <a:srgbClr val="990099"/>
                </a:solidFill>
                <a:latin typeface="SassoonPrimaryType" pitchFamily="2" charset="0"/>
              </a:rPr>
              <a:t>sure</a:t>
            </a:r>
          </a:p>
        </p:txBody>
      </p:sp>
      <p:pic>
        <p:nvPicPr>
          <p:cNvPr id="9219" name="Picture 6" descr="http://images.clipartpanda.com/measuring-tape-clipart-black-and-white-tape-measure-clip-artmeasuring-tape-clip-art-free-vector-4vector-nt9cut0p.png"/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430213"/>
            <a:ext cx="2070100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9512" y="5877272"/>
            <a:ext cx="133722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[</a:t>
            </a:r>
            <a:r>
              <a:rPr lang="en-GB" sz="4800" dirty="0" err="1" smtClean="0">
                <a:latin typeface="Comic Sans MS" panose="030F0702030302020204" pitchFamily="66" charset="0"/>
              </a:rPr>
              <a:t>zh</a:t>
            </a:r>
            <a:r>
              <a:rPr lang="en-GB" sz="4800" dirty="0" smtClean="0">
                <a:latin typeface="Comic Sans MS" panose="030F0702030302020204" pitchFamily="66" charset="0"/>
              </a:rPr>
              <a:t>]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5" name="TextBox 1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60125" y="188640"/>
            <a:ext cx="4060729" cy="646331"/>
          </a:xfrm>
          <a:prstGeom prst="rect">
            <a:avLst/>
          </a:prstGeom>
          <a:gradFill flip="none" rotWithShape="1">
            <a:gsLst>
              <a:gs pos="0">
                <a:srgbClr val="66FFFF">
                  <a:tint val="66000"/>
                  <a:satMod val="160000"/>
                </a:srgbClr>
              </a:gs>
              <a:gs pos="50000">
                <a:srgbClr val="66FFFF">
                  <a:tint val="44500"/>
                  <a:satMod val="160000"/>
                </a:srgbClr>
              </a:gs>
              <a:gs pos="100000">
                <a:srgbClr val="66FF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Comic Sans MS" pitchFamily="66" charset="0"/>
              </a:rPr>
              <a:t>s</a:t>
            </a:r>
            <a:r>
              <a:rPr lang="en-GB" altLang="en-US" sz="3600" dirty="0" smtClean="0">
                <a:latin typeface="Comic Sans MS" pitchFamily="66" charset="0"/>
              </a:rPr>
              <a:t>uffix </a:t>
            </a:r>
            <a:r>
              <a:rPr lang="en-GB" altLang="en-US" sz="3600" dirty="0" smtClean="0">
                <a:solidFill>
                  <a:srgbClr val="0000CC"/>
                </a:solidFill>
                <a:latin typeface="Comic Sans MS" pitchFamily="66" charset="0"/>
              </a:rPr>
              <a:t>-sure</a:t>
            </a:r>
            <a:r>
              <a:rPr lang="en-GB" altLang="en-US" sz="3600" dirty="0" smtClean="0"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2133600"/>
            <a:ext cx="9144000" cy="3671888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10000" dirty="0" smtClean="0">
                <a:latin typeface="SassoonPrimaryType" pitchFamily="2" charset="0"/>
              </a:rPr>
              <a:t>plea</a:t>
            </a:r>
            <a:r>
              <a:rPr lang="en-GB" altLang="en-US" sz="10000" dirty="0" smtClean="0">
                <a:solidFill>
                  <a:srgbClr val="990099"/>
                </a:solidFill>
                <a:latin typeface="SassoonPrimaryType" pitchFamily="2" charset="0"/>
              </a:rPr>
              <a:t>sure</a:t>
            </a:r>
          </a:p>
        </p:txBody>
      </p:sp>
      <p:pic>
        <p:nvPicPr>
          <p:cNvPr id="10243" name="Picture 3" descr="http://crazywebsite.com/Pg-Free-Clipart-Graphics/Images_Celebrate_Labor_Day_Weekend_Clipart_Photos/Vacation_Car_Beach_Trip_Clipart-3trans.gif"/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404813"/>
            <a:ext cx="2724150" cy="187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9512" y="5877272"/>
            <a:ext cx="133722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[</a:t>
            </a:r>
            <a:r>
              <a:rPr lang="en-GB" sz="4800" dirty="0" err="1" smtClean="0">
                <a:latin typeface="Comic Sans MS" panose="030F0702030302020204" pitchFamily="66" charset="0"/>
              </a:rPr>
              <a:t>zh</a:t>
            </a:r>
            <a:r>
              <a:rPr lang="en-GB" sz="4800" dirty="0" smtClean="0">
                <a:latin typeface="Comic Sans MS" panose="030F0702030302020204" pitchFamily="66" charset="0"/>
              </a:rPr>
              <a:t>]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5" name="TextBox 1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60125" y="188640"/>
            <a:ext cx="4060729" cy="646331"/>
          </a:xfrm>
          <a:prstGeom prst="rect">
            <a:avLst/>
          </a:prstGeom>
          <a:gradFill flip="none" rotWithShape="1">
            <a:gsLst>
              <a:gs pos="0">
                <a:srgbClr val="66FFFF">
                  <a:tint val="66000"/>
                  <a:satMod val="160000"/>
                </a:srgbClr>
              </a:gs>
              <a:gs pos="50000">
                <a:srgbClr val="66FFFF">
                  <a:tint val="44500"/>
                  <a:satMod val="160000"/>
                </a:srgbClr>
              </a:gs>
              <a:gs pos="100000">
                <a:srgbClr val="66FF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Comic Sans MS" pitchFamily="66" charset="0"/>
              </a:rPr>
              <a:t>s</a:t>
            </a:r>
            <a:r>
              <a:rPr lang="en-GB" altLang="en-US" sz="3600" dirty="0" smtClean="0">
                <a:latin typeface="Comic Sans MS" pitchFamily="66" charset="0"/>
              </a:rPr>
              <a:t>uffix </a:t>
            </a:r>
            <a:r>
              <a:rPr lang="en-GB" altLang="en-US" sz="3600" dirty="0" smtClean="0">
                <a:solidFill>
                  <a:srgbClr val="0000CC"/>
                </a:solidFill>
                <a:latin typeface="Comic Sans MS" pitchFamily="66" charset="0"/>
              </a:rPr>
              <a:t>-sure</a:t>
            </a:r>
            <a:r>
              <a:rPr lang="en-GB" altLang="en-US" sz="3600" dirty="0" smtClean="0"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2133600"/>
            <a:ext cx="9144000" cy="3671888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20800" dirty="0" smtClean="0">
                <a:latin typeface="SassoonPrimaryType" pitchFamily="2" charset="0"/>
              </a:rPr>
              <a:t>clo</a:t>
            </a:r>
            <a:r>
              <a:rPr lang="en-GB" altLang="en-US" sz="20800" dirty="0" smtClean="0">
                <a:solidFill>
                  <a:srgbClr val="990099"/>
                </a:solidFill>
                <a:latin typeface="SassoonPrimaryType" pitchFamily="2" charset="0"/>
              </a:rPr>
              <a:t>sure</a:t>
            </a:r>
            <a:endParaRPr lang="en-GB" altLang="en-US" sz="30000" dirty="0" smtClean="0">
              <a:solidFill>
                <a:srgbClr val="990099"/>
              </a:solidFill>
              <a:latin typeface="SassoonPrimaryType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5877272"/>
            <a:ext cx="133722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[</a:t>
            </a:r>
            <a:r>
              <a:rPr lang="en-GB" sz="4800" dirty="0" err="1" smtClean="0">
                <a:latin typeface="Comic Sans MS" panose="030F0702030302020204" pitchFamily="66" charset="0"/>
              </a:rPr>
              <a:t>zh</a:t>
            </a:r>
            <a:r>
              <a:rPr lang="en-GB" sz="4800" dirty="0" smtClean="0">
                <a:latin typeface="Comic Sans MS" panose="030F0702030302020204" pitchFamily="66" charset="0"/>
              </a:rPr>
              <a:t>]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5" name="TextBox 1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60125" y="188640"/>
            <a:ext cx="4060729" cy="646331"/>
          </a:xfrm>
          <a:prstGeom prst="rect">
            <a:avLst/>
          </a:prstGeom>
          <a:gradFill flip="none" rotWithShape="1">
            <a:gsLst>
              <a:gs pos="0">
                <a:srgbClr val="66FFFF">
                  <a:tint val="66000"/>
                  <a:satMod val="160000"/>
                </a:srgbClr>
              </a:gs>
              <a:gs pos="50000">
                <a:srgbClr val="66FFFF">
                  <a:tint val="44500"/>
                  <a:satMod val="160000"/>
                </a:srgbClr>
              </a:gs>
              <a:gs pos="100000">
                <a:srgbClr val="66FF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Comic Sans MS" pitchFamily="66" charset="0"/>
              </a:rPr>
              <a:t>s</a:t>
            </a:r>
            <a:r>
              <a:rPr lang="en-GB" altLang="en-US" sz="3600" dirty="0" smtClean="0">
                <a:latin typeface="Comic Sans MS" pitchFamily="66" charset="0"/>
              </a:rPr>
              <a:t>uffix </a:t>
            </a:r>
            <a:r>
              <a:rPr lang="en-GB" altLang="en-US" sz="3600" dirty="0" smtClean="0">
                <a:solidFill>
                  <a:srgbClr val="0000CC"/>
                </a:solidFill>
                <a:latin typeface="Comic Sans MS" pitchFamily="66" charset="0"/>
              </a:rPr>
              <a:t>-sure</a:t>
            </a:r>
            <a:r>
              <a:rPr lang="en-GB" altLang="en-US" sz="3600" dirty="0" smtClean="0">
                <a:latin typeface="Comic Sans MS" pitchFamily="66" charset="0"/>
              </a:rPr>
              <a:t> </a:t>
            </a:r>
          </a:p>
        </p:txBody>
      </p:sp>
      <p:pic>
        <p:nvPicPr>
          <p:cNvPr id="3074" name="Picture 2" descr="http://www.citrusbocc.com/pubworks/engineering/roads-close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18376"/>
            <a:ext cx="2220838" cy="1658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3770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2276475"/>
            <a:ext cx="9144000" cy="3529013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10000" dirty="0" smtClean="0">
                <a:latin typeface="SassoonPrimaryType" pitchFamily="2" charset="0"/>
              </a:rPr>
              <a:t>adven</a:t>
            </a:r>
            <a:r>
              <a:rPr lang="en-GB" altLang="en-US" sz="10000" dirty="0" smtClean="0">
                <a:solidFill>
                  <a:srgbClr val="990099"/>
                </a:solidFill>
                <a:latin typeface="SassoonPrimaryType" pitchFamily="2" charset="0"/>
              </a:rPr>
              <a:t>ture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9512" y="5877272"/>
            <a:ext cx="13211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[</a:t>
            </a:r>
            <a:r>
              <a:rPr lang="en-GB" sz="4800" dirty="0" err="1">
                <a:latin typeface="Comic Sans MS" panose="030F0702030302020204" pitchFamily="66" charset="0"/>
              </a:rPr>
              <a:t>c</a:t>
            </a:r>
            <a:r>
              <a:rPr lang="en-GB" sz="4800" dirty="0" err="1" smtClean="0">
                <a:latin typeface="Comic Sans MS" panose="030F0702030302020204" pitchFamily="66" charset="0"/>
              </a:rPr>
              <a:t>h</a:t>
            </a:r>
            <a:r>
              <a:rPr lang="en-GB" sz="4800" dirty="0" smtClean="0">
                <a:latin typeface="Comic Sans MS" panose="030F0702030302020204" pitchFamily="66" charset="0"/>
              </a:rPr>
              <a:t>]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4" name="TextBox 1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60125" y="188640"/>
            <a:ext cx="4060729" cy="646331"/>
          </a:xfrm>
          <a:prstGeom prst="rect">
            <a:avLst/>
          </a:prstGeom>
          <a:gradFill flip="none" rotWithShape="1">
            <a:gsLst>
              <a:gs pos="0">
                <a:srgbClr val="66FFFF">
                  <a:tint val="66000"/>
                  <a:satMod val="160000"/>
                </a:srgbClr>
              </a:gs>
              <a:gs pos="50000">
                <a:srgbClr val="66FFFF">
                  <a:tint val="44500"/>
                  <a:satMod val="160000"/>
                </a:srgbClr>
              </a:gs>
              <a:gs pos="100000">
                <a:srgbClr val="66FF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Comic Sans MS" pitchFamily="66" charset="0"/>
              </a:rPr>
              <a:t>s</a:t>
            </a:r>
            <a:r>
              <a:rPr lang="en-GB" altLang="en-US" sz="3600" dirty="0" smtClean="0">
                <a:latin typeface="Comic Sans MS" pitchFamily="66" charset="0"/>
              </a:rPr>
              <a:t>uffix </a:t>
            </a:r>
            <a:r>
              <a:rPr lang="en-GB" altLang="en-US" sz="3600" dirty="0" smtClean="0">
                <a:solidFill>
                  <a:srgbClr val="0000CC"/>
                </a:solidFill>
                <a:latin typeface="Comic Sans MS" pitchFamily="66" charset="0"/>
              </a:rPr>
              <a:t>-</a:t>
            </a:r>
            <a:r>
              <a:rPr lang="en-GB" altLang="en-US" sz="3600" dirty="0" err="1">
                <a:solidFill>
                  <a:srgbClr val="0000CC"/>
                </a:solidFill>
                <a:latin typeface="Comic Sans MS" pitchFamily="66" charset="0"/>
              </a:rPr>
              <a:t>t</a:t>
            </a:r>
            <a:r>
              <a:rPr lang="en-GB" altLang="en-US" sz="3600" dirty="0" err="1" smtClean="0">
                <a:solidFill>
                  <a:srgbClr val="0000CC"/>
                </a:solidFill>
                <a:latin typeface="Comic Sans MS" pitchFamily="66" charset="0"/>
              </a:rPr>
              <a:t>ure</a:t>
            </a:r>
            <a:r>
              <a:rPr lang="en-GB" altLang="en-US" sz="3600" dirty="0" smtClean="0">
                <a:latin typeface="Comic Sans MS" pitchFamily="66" charset="0"/>
              </a:rPr>
              <a:t> </a:t>
            </a:r>
          </a:p>
        </p:txBody>
      </p:sp>
      <p:pic>
        <p:nvPicPr>
          <p:cNvPr id="5" name="Picture 4" descr="https://s-media-cache-ak0.pinimg.com/originals/e4/3b/3c/e43b3c29df2bb36d9048c05ab48b3dea.gi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88640"/>
            <a:ext cx="2920216" cy="17890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2564904"/>
            <a:ext cx="9144000" cy="3240584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14400" dirty="0" smtClean="0">
                <a:latin typeface="SassoonPrimaryType" pitchFamily="2" charset="0"/>
              </a:rPr>
              <a:t>agricul</a:t>
            </a:r>
            <a:r>
              <a:rPr lang="en-GB" altLang="en-US" sz="14400" dirty="0" smtClean="0">
                <a:solidFill>
                  <a:srgbClr val="990099"/>
                </a:solidFill>
                <a:latin typeface="SassoonPrimaryType" pitchFamily="2" charset="0"/>
              </a:rPr>
              <a:t>ture</a:t>
            </a:r>
            <a:endParaRPr lang="en-GB" altLang="en-US" sz="30000" dirty="0" smtClean="0">
              <a:solidFill>
                <a:srgbClr val="990099"/>
              </a:solidFill>
              <a:latin typeface="SassoonPrimaryType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9512" y="5877272"/>
            <a:ext cx="13211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[</a:t>
            </a:r>
            <a:r>
              <a:rPr lang="en-GB" sz="4800" dirty="0" err="1">
                <a:latin typeface="Comic Sans MS" panose="030F0702030302020204" pitchFamily="66" charset="0"/>
              </a:rPr>
              <a:t>c</a:t>
            </a:r>
            <a:r>
              <a:rPr lang="en-GB" sz="4800" dirty="0" err="1" smtClean="0">
                <a:latin typeface="Comic Sans MS" panose="030F0702030302020204" pitchFamily="66" charset="0"/>
              </a:rPr>
              <a:t>h</a:t>
            </a:r>
            <a:r>
              <a:rPr lang="en-GB" sz="4800" dirty="0" smtClean="0">
                <a:latin typeface="Comic Sans MS" panose="030F0702030302020204" pitchFamily="66" charset="0"/>
              </a:rPr>
              <a:t>]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4" name="TextBox 1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60125" y="188640"/>
            <a:ext cx="4060729" cy="646331"/>
          </a:xfrm>
          <a:prstGeom prst="rect">
            <a:avLst/>
          </a:prstGeom>
          <a:gradFill flip="none" rotWithShape="1">
            <a:gsLst>
              <a:gs pos="0">
                <a:srgbClr val="66FFFF">
                  <a:tint val="66000"/>
                  <a:satMod val="160000"/>
                </a:srgbClr>
              </a:gs>
              <a:gs pos="50000">
                <a:srgbClr val="66FFFF">
                  <a:tint val="44500"/>
                  <a:satMod val="160000"/>
                </a:srgbClr>
              </a:gs>
              <a:gs pos="100000">
                <a:srgbClr val="66FF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Comic Sans MS" pitchFamily="66" charset="0"/>
              </a:rPr>
              <a:t>s</a:t>
            </a:r>
            <a:r>
              <a:rPr lang="en-GB" altLang="en-US" sz="3600" dirty="0" smtClean="0">
                <a:latin typeface="Comic Sans MS" pitchFamily="66" charset="0"/>
              </a:rPr>
              <a:t>uffix </a:t>
            </a:r>
            <a:r>
              <a:rPr lang="en-GB" altLang="en-US" sz="3600" dirty="0" smtClean="0">
                <a:solidFill>
                  <a:srgbClr val="0000CC"/>
                </a:solidFill>
                <a:latin typeface="Comic Sans MS" pitchFamily="66" charset="0"/>
              </a:rPr>
              <a:t>-</a:t>
            </a:r>
            <a:r>
              <a:rPr lang="en-GB" altLang="en-US" sz="3600" dirty="0" err="1">
                <a:solidFill>
                  <a:srgbClr val="0000CC"/>
                </a:solidFill>
                <a:latin typeface="Comic Sans MS" pitchFamily="66" charset="0"/>
              </a:rPr>
              <a:t>t</a:t>
            </a:r>
            <a:r>
              <a:rPr lang="en-GB" altLang="en-US" sz="3600" dirty="0" err="1" smtClean="0">
                <a:solidFill>
                  <a:srgbClr val="0000CC"/>
                </a:solidFill>
                <a:latin typeface="Comic Sans MS" pitchFamily="66" charset="0"/>
              </a:rPr>
              <a:t>ure</a:t>
            </a:r>
            <a:r>
              <a:rPr lang="en-GB" altLang="en-US" sz="3600" dirty="0" smtClean="0">
                <a:latin typeface="Comic Sans MS" pitchFamily="66" charset="0"/>
              </a:rPr>
              <a:t> </a:t>
            </a:r>
          </a:p>
        </p:txBody>
      </p:sp>
      <p:pic>
        <p:nvPicPr>
          <p:cNvPr id="4098" name="Picture 2" descr="http://www.clipartlord.com/wp-content/uploads/2014/10/harveste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7814" y="262584"/>
            <a:ext cx="4028572" cy="2014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7626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1700213"/>
            <a:ext cx="9144000" cy="4105275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20800" dirty="0" smtClean="0">
                <a:latin typeface="SassoonPrimaryType" pitchFamily="2" charset="0"/>
              </a:rPr>
              <a:t>cap</a:t>
            </a:r>
            <a:r>
              <a:rPr lang="en-GB" altLang="en-US" sz="20800" dirty="0" smtClean="0">
                <a:solidFill>
                  <a:srgbClr val="990099"/>
                </a:solidFill>
                <a:latin typeface="SassoonPrimaryType" pitchFamily="2" charset="0"/>
              </a:rPr>
              <a:t>ture</a:t>
            </a:r>
            <a:endParaRPr lang="en-GB" altLang="en-US" sz="30000" dirty="0" smtClean="0">
              <a:solidFill>
                <a:srgbClr val="990099"/>
              </a:solidFill>
              <a:latin typeface="SassoonPrimaryType" pitchFamily="2" charset="0"/>
            </a:endParaRPr>
          </a:p>
        </p:txBody>
      </p:sp>
      <p:pic>
        <p:nvPicPr>
          <p:cNvPr id="13315" name="Picture 3" descr="catc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260350"/>
            <a:ext cx="1635125" cy="185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9512" y="5877272"/>
            <a:ext cx="13211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[</a:t>
            </a:r>
            <a:r>
              <a:rPr lang="en-GB" sz="4800" dirty="0" err="1">
                <a:latin typeface="Comic Sans MS" panose="030F0702030302020204" pitchFamily="66" charset="0"/>
              </a:rPr>
              <a:t>c</a:t>
            </a:r>
            <a:r>
              <a:rPr lang="en-GB" sz="4800" dirty="0" err="1" smtClean="0">
                <a:latin typeface="Comic Sans MS" panose="030F0702030302020204" pitchFamily="66" charset="0"/>
              </a:rPr>
              <a:t>h</a:t>
            </a:r>
            <a:r>
              <a:rPr lang="en-GB" sz="4800" dirty="0" smtClean="0">
                <a:latin typeface="Comic Sans MS" panose="030F0702030302020204" pitchFamily="66" charset="0"/>
              </a:rPr>
              <a:t>]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5" name="TextBox 1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60125" y="188640"/>
            <a:ext cx="4060729" cy="646331"/>
          </a:xfrm>
          <a:prstGeom prst="rect">
            <a:avLst/>
          </a:prstGeom>
          <a:gradFill flip="none" rotWithShape="1">
            <a:gsLst>
              <a:gs pos="0">
                <a:srgbClr val="66FFFF">
                  <a:tint val="66000"/>
                  <a:satMod val="160000"/>
                </a:srgbClr>
              </a:gs>
              <a:gs pos="50000">
                <a:srgbClr val="66FFFF">
                  <a:tint val="44500"/>
                  <a:satMod val="160000"/>
                </a:srgbClr>
              </a:gs>
              <a:gs pos="100000">
                <a:srgbClr val="66FF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Comic Sans MS" pitchFamily="66" charset="0"/>
              </a:rPr>
              <a:t>s</a:t>
            </a:r>
            <a:r>
              <a:rPr lang="en-GB" altLang="en-US" sz="3600" dirty="0" smtClean="0">
                <a:latin typeface="Comic Sans MS" pitchFamily="66" charset="0"/>
              </a:rPr>
              <a:t>uffix </a:t>
            </a:r>
            <a:r>
              <a:rPr lang="en-GB" altLang="en-US" sz="3600" dirty="0" smtClean="0">
                <a:solidFill>
                  <a:srgbClr val="0000CC"/>
                </a:solidFill>
                <a:latin typeface="Comic Sans MS" pitchFamily="66" charset="0"/>
              </a:rPr>
              <a:t>-</a:t>
            </a:r>
            <a:r>
              <a:rPr lang="en-GB" altLang="en-US" sz="3600" dirty="0" err="1">
                <a:solidFill>
                  <a:srgbClr val="0000CC"/>
                </a:solidFill>
                <a:latin typeface="Comic Sans MS" pitchFamily="66" charset="0"/>
              </a:rPr>
              <a:t>t</a:t>
            </a:r>
            <a:r>
              <a:rPr lang="en-GB" altLang="en-US" sz="3600" dirty="0" err="1" smtClean="0">
                <a:solidFill>
                  <a:srgbClr val="0000CC"/>
                </a:solidFill>
                <a:latin typeface="Comic Sans MS" pitchFamily="66" charset="0"/>
              </a:rPr>
              <a:t>ure</a:t>
            </a:r>
            <a:r>
              <a:rPr lang="en-GB" altLang="en-US" sz="3600" dirty="0" smtClean="0"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2133600"/>
            <a:ext cx="9144000" cy="3671888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10000" dirty="0" smtClean="0">
                <a:latin typeface="SassoonPrimaryType" pitchFamily="2" charset="0"/>
              </a:rPr>
              <a:t>crea</a:t>
            </a:r>
            <a:r>
              <a:rPr lang="en-GB" altLang="en-US" sz="10000" dirty="0" smtClean="0">
                <a:solidFill>
                  <a:srgbClr val="990099"/>
                </a:solidFill>
                <a:latin typeface="SassoonPrimaryType" pitchFamily="2" charset="0"/>
              </a:rPr>
              <a:t>ture</a:t>
            </a:r>
          </a:p>
        </p:txBody>
      </p:sp>
      <p:pic>
        <p:nvPicPr>
          <p:cNvPr id="14339" name="Picture 3" descr="https://img0.etsystatic.com/034/1/7417942/il_340x270.608394498_a6f2.jpg"/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260350"/>
            <a:ext cx="2535238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9512" y="5877272"/>
            <a:ext cx="13211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[</a:t>
            </a:r>
            <a:r>
              <a:rPr lang="en-GB" sz="4800" dirty="0" err="1">
                <a:latin typeface="Comic Sans MS" panose="030F0702030302020204" pitchFamily="66" charset="0"/>
              </a:rPr>
              <a:t>c</a:t>
            </a:r>
            <a:r>
              <a:rPr lang="en-GB" sz="4800" dirty="0" err="1" smtClean="0">
                <a:latin typeface="Comic Sans MS" panose="030F0702030302020204" pitchFamily="66" charset="0"/>
              </a:rPr>
              <a:t>h</a:t>
            </a:r>
            <a:r>
              <a:rPr lang="en-GB" sz="4800" dirty="0" smtClean="0">
                <a:latin typeface="Comic Sans MS" panose="030F0702030302020204" pitchFamily="66" charset="0"/>
              </a:rPr>
              <a:t>]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5" name="TextBox 1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60125" y="188640"/>
            <a:ext cx="4060729" cy="646331"/>
          </a:xfrm>
          <a:prstGeom prst="rect">
            <a:avLst/>
          </a:prstGeom>
          <a:gradFill flip="none" rotWithShape="1">
            <a:gsLst>
              <a:gs pos="0">
                <a:srgbClr val="66FFFF">
                  <a:tint val="66000"/>
                  <a:satMod val="160000"/>
                </a:srgbClr>
              </a:gs>
              <a:gs pos="50000">
                <a:srgbClr val="66FFFF">
                  <a:tint val="44500"/>
                  <a:satMod val="160000"/>
                </a:srgbClr>
              </a:gs>
              <a:gs pos="100000">
                <a:srgbClr val="66FF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Comic Sans MS" pitchFamily="66" charset="0"/>
              </a:rPr>
              <a:t>s</a:t>
            </a:r>
            <a:r>
              <a:rPr lang="en-GB" altLang="en-US" sz="3600" dirty="0" smtClean="0">
                <a:latin typeface="Comic Sans MS" pitchFamily="66" charset="0"/>
              </a:rPr>
              <a:t>uffix </a:t>
            </a:r>
            <a:r>
              <a:rPr lang="en-GB" altLang="en-US" sz="3600" dirty="0" smtClean="0">
                <a:solidFill>
                  <a:srgbClr val="0000CC"/>
                </a:solidFill>
                <a:latin typeface="Comic Sans MS" pitchFamily="66" charset="0"/>
              </a:rPr>
              <a:t>-</a:t>
            </a:r>
            <a:r>
              <a:rPr lang="en-GB" altLang="en-US" sz="3600" dirty="0" err="1">
                <a:solidFill>
                  <a:srgbClr val="0000CC"/>
                </a:solidFill>
                <a:latin typeface="Comic Sans MS" pitchFamily="66" charset="0"/>
              </a:rPr>
              <a:t>t</a:t>
            </a:r>
            <a:r>
              <a:rPr lang="en-GB" altLang="en-US" sz="3600" dirty="0" err="1" smtClean="0">
                <a:solidFill>
                  <a:srgbClr val="0000CC"/>
                </a:solidFill>
                <a:latin typeface="Comic Sans MS" pitchFamily="66" charset="0"/>
              </a:rPr>
              <a:t>ure</a:t>
            </a:r>
            <a:r>
              <a:rPr lang="en-GB" altLang="en-US" sz="3600" dirty="0" smtClean="0"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2133600"/>
            <a:ext cx="9144000" cy="3671888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20800" dirty="0" smtClean="0">
                <a:latin typeface="SassoonPrimaryType" pitchFamily="2" charset="0"/>
              </a:rPr>
              <a:t>cul</a:t>
            </a:r>
            <a:r>
              <a:rPr lang="en-GB" altLang="en-US" sz="20800" dirty="0" smtClean="0">
                <a:solidFill>
                  <a:srgbClr val="990099"/>
                </a:solidFill>
                <a:latin typeface="SassoonPrimaryType" pitchFamily="2" charset="0"/>
              </a:rPr>
              <a:t>ture</a:t>
            </a:r>
            <a:endParaRPr lang="en-GB" altLang="en-US" sz="30000" dirty="0" smtClean="0">
              <a:solidFill>
                <a:srgbClr val="990099"/>
              </a:solidFill>
              <a:latin typeface="SassoonPrimaryType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5877272"/>
            <a:ext cx="13211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[</a:t>
            </a:r>
            <a:r>
              <a:rPr lang="en-GB" sz="4800" dirty="0" err="1">
                <a:latin typeface="Comic Sans MS" panose="030F0702030302020204" pitchFamily="66" charset="0"/>
              </a:rPr>
              <a:t>c</a:t>
            </a:r>
            <a:r>
              <a:rPr lang="en-GB" sz="4800" dirty="0" err="1" smtClean="0">
                <a:latin typeface="Comic Sans MS" panose="030F0702030302020204" pitchFamily="66" charset="0"/>
              </a:rPr>
              <a:t>h</a:t>
            </a:r>
            <a:r>
              <a:rPr lang="en-GB" sz="4800" dirty="0" smtClean="0">
                <a:latin typeface="Comic Sans MS" panose="030F0702030302020204" pitchFamily="66" charset="0"/>
              </a:rPr>
              <a:t>]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5" name="TextBox 1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60125" y="188640"/>
            <a:ext cx="4060729" cy="646331"/>
          </a:xfrm>
          <a:prstGeom prst="rect">
            <a:avLst/>
          </a:prstGeom>
          <a:gradFill flip="none" rotWithShape="1">
            <a:gsLst>
              <a:gs pos="0">
                <a:srgbClr val="66FFFF">
                  <a:tint val="66000"/>
                  <a:satMod val="160000"/>
                </a:srgbClr>
              </a:gs>
              <a:gs pos="50000">
                <a:srgbClr val="66FFFF">
                  <a:tint val="44500"/>
                  <a:satMod val="160000"/>
                </a:srgbClr>
              </a:gs>
              <a:gs pos="100000">
                <a:srgbClr val="66FF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Comic Sans MS" pitchFamily="66" charset="0"/>
              </a:rPr>
              <a:t>s</a:t>
            </a:r>
            <a:r>
              <a:rPr lang="en-GB" altLang="en-US" sz="3600" dirty="0" smtClean="0">
                <a:latin typeface="Comic Sans MS" pitchFamily="66" charset="0"/>
              </a:rPr>
              <a:t>uffix </a:t>
            </a:r>
            <a:r>
              <a:rPr lang="en-GB" altLang="en-US" sz="3600" dirty="0" smtClean="0">
                <a:solidFill>
                  <a:srgbClr val="0000CC"/>
                </a:solidFill>
                <a:latin typeface="Comic Sans MS" pitchFamily="66" charset="0"/>
              </a:rPr>
              <a:t>-</a:t>
            </a:r>
            <a:r>
              <a:rPr lang="en-GB" altLang="en-US" sz="3600" dirty="0" err="1">
                <a:solidFill>
                  <a:srgbClr val="0000CC"/>
                </a:solidFill>
                <a:latin typeface="Comic Sans MS" pitchFamily="66" charset="0"/>
              </a:rPr>
              <a:t>t</a:t>
            </a:r>
            <a:r>
              <a:rPr lang="en-GB" altLang="en-US" sz="3600" dirty="0" err="1" smtClean="0">
                <a:solidFill>
                  <a:srgbClr val="0000CC"/>
                </a:solidFill>
                <a:latin typeface="Comic Sans MS" pitchFamily="66" charset="0"/>
              </a:rPr>
              <a:t>ure</a:t>
            </a:r>
            <a:r>
              <a:rPr lang="en-GB" altLang="en-US" sz="3600" dirty="0" smtClean="0">
                <a:latin typeface="Comic Sans MS" pitchFamily="66" charset="0"/>
              </a:rPr>
              <a:t> </a:t>
            </a:r>
          </a:p>
        </p:txBody>
      </p:sp>
      <p:pic>
        <p:nvPicPr>
          <p:cNvPr id="5122" name="Picture 2" descr="http://images.clipartpanda.com/tutsi-clipart-as2389.gif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88640"/>
            <a:ext cx="2765394" cy="256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0540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2133600"/>
            <a:ext cx="9144000" cy="3671888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10000" dirty="0" smtClean="0">
                <a:latin typeface="SassoonPrimaryType" pitchFamily="2" charset="0"/>
              </a:rPr>
              <a:t>depar</a:t>
            </a:r>
            <a:r>
              <a:rPr lang="en-GB" altLang="en-US" sz="10000" dirty="0" smtClean="0">
                <a:solidFill>
                  <a:srgbClr val="990099"/>
                </a:solidFill>
                <a:latin typeface="SassoonPrimaryType" pitchFamily="2" charset="0"/>
              </a:rPr>
              <a:t>ture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9512" y="5877272"/>
            <a:ext cx="13211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[</a:t>
            </a:r>
            <a:r>
              <a:rPr lang="en-GB" sz="4800" dirty="0" err="1">
                <a:latin typeface="Comic Sans MS" panose="030F0702030302020204" pitchFamily="66" charset="0"/>
              </a:rPr>
              <a:t>c</a:t>
            </a:r>
            <a:r>
              <a:rPr lang="en-GB" sz="4800" dirty="0" err="1" smtClean="0">
                <a:latin typeface="Comic Sans MS" panose="030F0702030302020204" pitchFamily="66" charset="0"/>
              </a:rPr>
              <a:t>h</a:t>
            </a:r>
            <a:r>
              <a:rPr lang="en-GB" sz="4800" dirty="0" smtClean="0">
                <a:latin typeface="Comic Sans MS" panose="030F0702030302020204" pitchFamily="66" charset="0"/>
              </a:rPr>
              <a:t>]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5" name="TextBox 1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60125" y="188640"/>
            <a:ext cx="4060729" cy="646331"/>
          </a:xfrm>
          <a:prstGeom prst="rect">
            <a:avLst/>
          </a:prstGeom>
          <a:gradFill flip="none" rotWithShape="1">
            <a:gsLst>
              <a:gs pos="0">
                <a:srgbClr val="66FFFF">
                  <a:tint val="66000"/>
                  <a:satMod val="160000"/>
                </a:srgbClr>
              </a:gs>
              <a:gs pos="50000">
                <a:srgbClr val="66FFFF">
                  <a:tint val="44500"/>
                  <a:satMod val="160000"/>
                </a:srgbClr>
              </a:gs>
              <a:gs pos="100000">
                <a:srgbClr val="66FF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Comic Sans MS" pitchFamily="66" charset="0"/>
              </a:rPr>
              <a:t>s</a:t>
            </a:r>
            <a:r>
              <a:rPr lang="en-GB" altLang="en-US" sz="3600" dirty="0" smtClean="0">
                <a:latin typeface="Comic Sans MS" pitchFamily="66" charset="0"/>
              </a:rPr>
              <a:t>uffix </a:t>
            </a:r>
            <a:r>
              <a:rPr lang="en-GB" altLang="en-US" sz="3600" dirty="0" smtClean="0">
                <a:solidFill>
                  <a:srgbClr val="0000CC"/>
                </a:solidFill>
                <a:latin typeface="Comic Sans MS" pitchFamily="66" charset="0"/>
              </a:rPr>
              <a:t>-</a:t>
            </a:r>
            <a:r>
              <a:rPr lang="en-GB" altLang="en-US" sz="3600" dirty="0" err="1">
                <a:solidFill>
                  <a:srgbClr val="0000CC"/>
                </a:solidFill>
                <a:latin typeface="Comic Sans MS" pitchFamily="66" charset="0"/>
              </a:rPr>
              <a:t>t</a:t>
            </a:r>
            <a:r>
              <a:rPr lang="en-GB" altLang="en-US" sz="3600" dirty="0" err="1" smtClean="0">
                <a:solidFill>
                  <a:srgbClr val="0000CC"/>
                </a:solidFill>
                <a:latin typeface="Comic Sans MS" pitchFamily="66" charset="0"/>
              </a:rPr>
              <a:t>ure</a:t>
            </a:r>
            <a:r>
              <a:rPr lang="en-GB" altLang="en-US" sz="3600" dirty="0" smtClean="0">
                <a:latin typeface="Comic Sans MS" pitchFamily="66" charset="0"/>
              </a:rPr>
              <a:t> </a:t>
            </a:r>
          </a:p>
        </p:txBody>
      </p:sp>
      <p:pic>
        <p:nvPicPr>
          <p:cNvPr id="6146" name="Picture 2" descr="http://cliparts.co/cliparts/kcM/nq7/kcMnq7gcj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13955"/>
            <a:ext cx="2367676" cy="2028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8502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2133600"/>
            <a:ext cx="9144000" cy="3671888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20800" dirty="0" smtClean="0">
                <a:latin typeface="SassoonPrimaryType" pitchFamily="2" charset="0"/>
              </a:rPr>
              <a:t>fea</a:t>
            </a:r>
            <a:r>
              <a:rPr lang="en-GB" altLang="en-US" sz="20800" dirty="0" smtClean="0">
                <a:solidFill>
                  <a:srgbClr val="990099"/>
                </a:solidFill>
                <a:latin typeface="SassoonPrimaryType" pitchFamily="2" charset="0"/>
              </a:rPr>
              <a:t>ture</a:t>
            </a:r>
            <a:endParaRPr lang="en-GB" altLang="en-US" sz="30000" dirty="0" smtClean="0">
              <a:solidFill>
                <a:srgbClr val="990099"/>
              </a:solidFill>
              <a:latin typeface="SassoonPrimaryType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5877272"/>
            <a:ext cx="13211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[</a:t>
            </a:r>
            <a:r>
              <a:rPr lang="en-GB" sz="4800" dirty="0" err="1">
                <a:latin typeface="Comic Sans MS" panose="030F0702030302020204" pitchFamily="66" charset="0"/>
              </a:rPr>
              <a:t>c</a:t>
            </a:r>
            <a:r>
              <a:rPr lang="en-GB" sz="4800" dirty="0" err="1" smtClean="0">
                <a:latin typeface="Comic Sans MS" panose="030F0702030302020204" pitchFamily="66" charset="0"/>
              </a:rPr>
              <a:t>h</a:t>
            </a:r>
            <a:r>
              <a:rPr lang="en-GB" sz="4800" dirty="0" smtClean="0">
                <a:latin typeface="Comic Sans MS" panose="030F0702030302020204" pitchFamily="66" charset="0"/>
              </a:rPr>
              <a:t>]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5" name="TextBox 1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60125" y="188640"/>
            <a:ext cx="4060729" cy="646331"/>
          </a:xfrm>
          <a:prstGeom prst="rect">
            <a:avLst/>
          </a:prstGeom>
          <a:gradFill flip="none" rotWithShape="1">
            <a:gsLst>
              <a:gs pos="0">
                <a:srgbClr val="66FFFF">
                  <a:tint val="66000"/>
                  <a:satMod val="160000"/>
                </a:srgbClr>
              </a:gs>
              <a:gs pos="50000">
                <a:srgbClr val="66FFFF">
                  <a:tint val="44500"/>
                  <a:satMod val="160000"/>
                </a:srgbClr>
              </a:gs>
              <a:gs pos="100000">
                <a:srgbClr val="66FF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Comic Sans MS" pitchFamily="66" charset="0"/>
              </a:rPr>
              <a:t>s</a:t>
            </a:r>
            <a:r>
              <a:rPr lang="en-GB" altLang="en-US" sz="3600" dirty="0" smtClean="0">
                <a:latin typeface="Comic Sans MS" pitchFamily="66" charset="0"/>
              </a:rPr>
              <a:t>uffix </a:t>
            </a:r>
            <a:r>
              <a:rPr lang="en-GB" altLang="en-US" sz="3600" dirty="0" smtClean="0">
                <a:solidFill>
                  <a:srgbClr val="0000CC"/>
                </a:solidFill>
                <a:latin typeface="Comic Sans MS" pitchFamily="66" charset="0"/>
              </a:rPr>
              <a:t>-</a:t>
            </a:r>
            <a:r>
              <a:rPr lang="en-GB" altLang="en-US" sz="3600" dirty="0" err="1">
                <a:solidFill>
                  <a:srgbClr val="0000CC"/>
                </a:solidFill>
                <a:latin typeface="Comic Sans MS" pitchFamily="66" charset="0"/>
              </a:rPr>
              <a:t>t</a:t>
            </a:r>
            <a:r>
              <a:rPr lang="en-GB" altLang="en-US" sz="3600" dirty="0" err="1" smtClean="0">
                <a:solidFill>
                  <a:srgbClr val="0000CC"/>
                </a:solidFill>
                <a:latin typeface="Comic Sans MS" pitchFamily="66" charset="0"/>
              </a:rPr>
              <a:t>ure</a:t>
            </a:r>
            <a:r>
              <a:rPr lang="en-GB" altLang="en-US" sz="3600" dirty="0" smtClean="0">
                <a:latin typeface="Comic Sans MS" pitchFamily="66" charset="0"/>
              </a:rPr>
              <a:t> </a:t>
            </a:r>
          </a:p>
        </p:txBody>
      </p:sp>
      <p:pic>
        <p:nvPicPr>
          <p:cNvPr id="8194" name="Picture 2" descr="http://www.truckmodel.it/public/openasp/public/clipart%20e%20co/new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88640"/>
            <a:ext cx="2337048" cy="2115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2133600"/>
            <a:ext cx="9144000" cy="3671888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10000" dirty="0" smtClean="0">
                <a:latin typeface="SassoonPrimaryType" pitchFamily="2" charset="0"/>
              </a:rPr>
              <a:t>frac</a:t>
            </a:r>
            <a:r>
              <a:rPr lang="en-GB" altLang="en-US" sz="10000" dirty="0" smtClean="0">
                <a:solidFill>
                  <a:srgbClr val="990099"/>
                </a:solidFill>
                <a:latin typeface="SassoonPrimaryType" pitchFamily="2" charset="0"/>
              </a:rPr>
              <a:t>ture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9512" y="5877272"/>
            <a:ext cx="13211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[</a:t>
            </a:r>
            <a:r>
              <a:rPr lang="en-GB" sz="4800" dirty="0" err="1">
                <a:latin typeface="Comic Sans MS" panose="030F0702030302020204" pitchFamily="66" charset="0"/>
              </a:rPr>
              <a:t>c</a:t>
            </a:r>
            <a:r>
              <a:rPr lang="en-GB" sz="4800" dirty="0" err="1" smtClean="0">
                <a:latin typeface="Comic Sans MS" panose="030F0702030302020204" pitchFamily="66" charset="0"/>
              </a:rPr>
              <a:t>h</a:t>
            </a:r>
            <a:r>
              <a:rPr lang="en-GB" sz="4800" dirty="0" smtClean="0">
                <a:latin typeface="Comic Sans MS" panose="030F0702030302020204" pitchFamily="66" charset="0"/>
              </a:rPr>
              <a:t>]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5" name="TextBox 1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60125" y="188640"/>
            <a:ext cx="4060729" cy="646331"/>
          </a:xfrm>
          <a:prstGeom prst="rect">
            <a:avLst/>
          </a:prstGeom>
          <a:gradFill flip="none" rotWithShape="1">
            <a:gsLst>
              <a:gs pos="0">
                <a:srgbClr val="66FFFF">
                  <a:tint val="66000"/>
                  <a:satMod val="160000"/>
                </a:srgbClr>
              </a:gs>
              <a:gs pos="50000">
                <a:srgbClr val="66FFFF">
                  <a:tint val="44500"/>
                  <a:satMod val="160000"/>
                </a:srgbClr>
              </a:gs>
              <a:gs pos="100000">
                <a:srgbClr val="66FF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Comic Sans MS" pitchFamily="66" charset="0"/>
              </a:rPr>
              <a:t>s</a:t>
            </a:r>
            <a:r>
              <a:rPr lang="en-GB" altLang="en-US" sz="3600" dirty="0" smtClean="0">
                <a:latin typeface="Comic Sans MS" pitchFamily="66" charset="0"/>
              </a:rPr>
              <a:t>uffix </a:t>
            </a:r>
            <a:r>
              <a:rPr lang="en-GB" altLang="en-US" sz="3600" dirty="0" smtClean="0">
                <a:solidFill>
                  <a:srgbClr val="0000CC"/>
                </a:solidFill>
                <a:latin typeface="Comic Sans MS" pitchFamily="66" charset="0"/>
              </a:rPr>
              <a:t>-</a:t>
            </a:r>
            <a:r>
              <a:rPr lang="en-GB" altLang="en-US" sz="3600" dirty="0" err="1">
                <a:solidFill>
                  <a:srgbClr val="0000CC"/>
                </a:solidFill>
                <a:latin typeface="Comic Sans MS" pitchFamily="66" charset="0"/>
              </a:rPr>
              <a:t>t</a:t>
            </a:r>
            <a:r>
              <a:rPr lang="en-GB" altLang="en-US" sz="3600" dirty="0" err="1" smtClean="0">
                <a:solidFill>
                  <a:srgbClr val="0000CC"/>
                </a:solidFill>
                <a:latin typeface="Comic Sans MS" pitchFamily="66" charset="0"/>
              </a:rPr>
              <a:t>ure</a:t>
            </a:r>
            <a:r>
              <a:rPr lang="en-GB" altLang="en-US" sz="3600" dirty="0" smtClean="0">
                <a:latin typeface="Comic Sans MS" pitchFamily="66" charset="0"/>
              </a:rPr>
              <a:t> </a:t>
            </a:r>
          </a:p>
        </p:txBody>
      </p:sp>
      <p:pic>
        <p:nvPicPr>
          <p:cNvPr id="6" name="Picture 5" descr="j028716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554627" cy="21602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18327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2133600"/>
            <a:ext cx="9144000" cy="3671888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17300" dirty="0" smtClean="0">
                <a:latin typeface="SassoonPrimaryType" pitchFamily="2" charset="0"/>
              </a:rPr>
              <a:t>furni</a:t>
            </a:r>
            <a:r>
              <a:rPr lang="en-GB" altLang="en-US" sz="17300" dirty="0" smtClean="0">
                <a:solidFill>
                  <a:srgbClr val="990099"/>
                </a:solidFill>
                <a:latin typeface="SassoonPrimaryType" pitchFamily="2" charset="0"/>
              </a:rPr>
              <a:t>ture</a:t>
            </a:r>
            <a:endParaRPr lang="en-GB" altLang="en-US" sz="30000" dirty="0" smtClean="0">
              <a:solidFill>
                <a:srgbClr val="990099"/>
              </a:solidFill>
              <a:latin typeface="SassoonPrimaryType" pitchFamily="2" charset="0"/>
            </a:endParaRPr>
          </a:p>
        </p:txBody>
      </p:sp>
      <p:pic>
        <p:nvPicPr>
          <p:cNvPr id="16387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393700"/>
            <a:ext cx="1704975" cy="170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407988"/>
            <a:ext cx="1944687" cy="194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79512" y="5877272"/>
            <a:ext cx="13211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[</a:t>
            </a:r>
            <a:r>
              <a:rPr lang="en-GB" sz="4800" dirty="0" err="1">
                <a:latin typeface="Comic Sans MS" panose="030F0702030302020204" pitchFamily="66" charset="0"/>
              </a:rPr>
              <a:t>c</a:t>
            </a:r>
            <a:r>
              <a:rPr lang="en-GB" sz="4800" dirty="0" err="1" smtClean="0">
                <a:latin typeface="Comic Sans MS" panose="030F0702030302020204" pitchFamily="66" charset="0"/>
              </a:rPr>
              <a:t>h</a:t>
            </a:r>
            <a:r>
              <a:rPr lang="en-GB" sz="4800" dirty="0" smtClean="0">
                <a:latin typeface="Comic Sans MS" panose="030F0702030302020204" pitchFamily="66" charset="0"/>
              </a:rPr>
              <a:t>]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6" name="TextBox 1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60125" y="188640"/>
            <a:ext cx="4060729" cy="646331"/>
          </a:xfrm>
          <a:prstGeom prst="rect">
            <a:avLst/>
          </a:prstGeom>
          <a:gradFill flip="none" rotWithShape="1">
            <a:gsLst>
              <a:gs pos="0">
                <a:srgbClr val="66FFFF">
                  <a:tint val="66000"/>
                  <a:satMod val="160000"/>
                </a:srgbClr>
              </a:gs>
              <a:gs pos="50000">
                <a:srgbClr val="66FFFF">
                  <a:tint val="44500"/>
                  <a:satMod val="160000"/>
                </a:srgbClr>
              </a:gs>
              <a:gs pos="100000">
                <a:srgbClr val="66FF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Comic Sans MS" pitchFamily="66" charset="0"/>
              </a:rPr>
              <a:t>s</a:t>
            </a:r>
            <a:r>
              <a:rPr lang="en-GB" altLang="en-US" sz="3600" dirty="0" smtClean="0">
                <a:latin typeface="Comic Sans MS" pitchFamily="66" charset="0"/>
              </a:rPr>
              <a:t>uffix </a:t>
            </a:r>
            <a:r>
              <a:rPr lang="en-GB" altLang="en-US" sz="3600" dirty="0" smtClean="0">
                <a:solidFill>
                  <a:srgbClr val="0000CC"/>
                </a:solidFill>
                <a:latin typeface="Comic Sans MS" pitchFamily="66" charset="0"/>
              </a:rPr>
              <a:t>-</a:t>
            </a:r>
            <a:r>
              <a:rPr lang="en-GB" altLang="en-US" sz="3600" dirty="0" err="1">
                <a:solidFill>
                  <a:srgbClr val="0000CC"/>
                </a:solidFill>
                <a:latin typeface="Comic Sans MS" pitchFamily="66" charset="0"/>
              </a:rPr>
              <a:t>t</a:t>
            </a:r>
            <a:r>
              <a:rPr lang="en-GB" altLang="en-US" sz="3600" dirty="0" err="1" smtClean="0">
                <a:solidFill>
                  <a:srgbClr val="0000CC"/>
                </a:solidFill>
                <a:latin typeface="Comic Sans MS" pitchFamily="66" charset="0"/>
              </a:rPr>
              <a:t>ure</a:t>
            </a:r>
            <a:r>
              <a:rPr lang="en-GB" altLang="en-US" sz="3600" dirty="0" smtClean="0"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1700213"/>
            <a:ext cx="9144000" cy="4105275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20800" dirty="0" smtClean="0">
                <a:latin typeface="SassoonPrimaryType" pitchFamily="2" charset="0"/>
              </a:rPr>
              <a:t>fu</a:t>
            </a:r>
            <a:r>
              <a:rPr lang="en-GB" altLang="en-US" sz="20800" dirty="0" smtClean="0">
                <a:solidFill>
                  <a:srgbClr val="990099"/>
                </a:solidFill>
                <a:latin typeface="SassoonPrimaryType" pitchFamily="2" charset="0"/>
              </a:rPr>
              <a:t>ture</a:t>
            </a:r>
            <a:endParaRPr lang="en-GB" altLang="en-US" sz="30000" dirty="0" smtClean="0">
              <a:solidFill>
                <a:srgbClr val="990099"/>
              </a:solidFill>
              <a:latin typeface="SassoonPrimaryType" pitchFamily="2" charset="0"/>
            </a:endParaRPr>
          </a:p>
        </p:txBody>
      </p:sp>
      <p:pic>
        <p:nvPicPr>
          <p:cNvPr id="17411" name="Picture 3" descr="http://thumbs.dreamstime.com/x/golden-path-bright-future-eps-5580023.jpg"/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577"/>
          <a:stretch>
            <a:fillRect/>
          </a:stretch>
        </p:blipFill>
        <p:spPr bwMode="auto">
          <a:xfrm>
            <a:off x="6338888" y="260350"/>
            <a:ext cx="2532062" cy="194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9512" y="5877272"/>
            <a:ext cx="13211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[</a:t>
            </a:r>
            <a:r>
              <a:rPr lang="en-GB" sz="4800" dirty="0" err="1">
                <a:latin typeface="Comic Sans MS" panose="030F0702030302020204" pitchFamily="66" charset="0"/>
              </a:rPr>
              <a:t>c</a:t>
            </a:r>
            <a:r>
              <a:rPr lang="en-GB" sz="4800" dirty="0" err="1" smtClean="0">
                <a:latin typeface="Comic Sans MS" panose="030F0702030302020204" pitchFamily="66" charset="0"/>
              </a:rPr>
              <a:t>h</a:t>
            </a:r>
            <a:r>
              <a:rPr lang="en-GB" sz="4800" dirty="0" smtClean="0">
                <a:latin typeface="Comic Sans MS" panose="030F0702030302020204" pitchFamily="66" charset="0"/>
              </a:rPr>
              <a:t>]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5" name="TextBox 1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60125" y="188640"/>
            <a:ext cx="4060729" cy="646331"/>
          </a:xfrm>
          <a:prstGeom prst="rect">
            <a:avLst/>
          </a:prstGeom>
          <a:gradFill flip="none" rotWithShape="1">
            <a:gsLst>
              <a:gs pos="0">
                <a:srgbClr val="66FFFF">
                  <a:tint val="66000"/>
                  <a:satMod val="160000"/>
                </a:srgbClr>
              </a:gs>
              <a:gs pos="50000">
                <a:srgbClr val="66FFFF">
                  <a:tint val="44500"/>
                  <a:satMod val="160000"/>
                </a:srgbClr>
              </a:gs>
              <a:gs pos="100000">
                <a:srgbClr val="66FF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Comic Sans MS" pitchFamily="66" charset="0"/>
              </a:rPr>
              <a:t>s</a:t>
            </a:r>
            <a:r>
              <a:rPr lang="en-GB" altLang="en-US" sz="3600" dirty="0" smtClean="0">
                <a:latin typeface="Comic Sans MS" pitchFamily="66" charset="0"/>
              </a:rPr>
              <a:t>uffix </a:t>
            </a:r>
            <a:r>
              <a:rPr lang="en-GB" altLang="en-US" sz="3600" dirty="0" smtClean="0">
                <a:solidFill>
                  <a:srgbClr val="0000CC"/>
                </a:solidFill>
                <a:latin typeface="Comic Sans MS" pitchFamily="66" charset="0"/>
              </a:rPr>
              <a:t>-</a:t>
            </a:r>
            <a:r>
              <a:rPr lang="en-GB" altLang="en-US" sz="3600" dirty="0" err="1">
                <a:solidFill>
                  <a:srgbClr val="0000CC"/>
                </a:solidFill>
                <a:latin typeface="Comic Sans MS" pitchFamily="66" charset="0"/>
              </a:rPr>
              <a:t>t</a:t>
            </a:r>
            <a:r>
              <a:rPr lang="en-GB" altLang="en-US" sz="3600" dirty="0" err="1" smtClean="0">
                <a:solidFill>
                  <a:srgbClr val="0000CC"/>
                </a:solidFill>
                <a:latin typeface="Comic Sans MS" pitchFamily="66" charset="0"/>
              </a:rPr>
              <a:t>ure</a:t>
            </a:r>
            <a:r>
              <a:rPr lang="en-GB" altLang="en-US" sz="3600" dirty="0" smtClean="0"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1700213"/>
            <a:ext cx="9144000" cy="4105275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20800" dirty="0" smtClean="0">
                <a:latin typeface="SassoonPrimaryType" pitchFamily="2" charset="0"/>
              </a:rPr>
              <a:t>ges</a:t>
            </a:r>
            <a:r>
              <a:rPr lang="en-GB" altLang="en-US" sz="20800" dirty="0" smtClean="0">
                <a:solidFill>
                  <a:srgbClr val="990099"/>
                </a:solidFill>
                <a:latin typeface="SassoonPrimaryType" pitchFamily="2" charset="0"/>
              </a:rPr>
              <a:t>ture</a:t>
            </a:r>
            <a:endParaRPr lang="en-GB" altLang="en-US" sz="30000" dirty="0" smtClean="0">
              <a:solidFill>
                <a:srgbClr val="990099"/>
              </a:solidFill>
              <a:latin typeface="SassoonPrimaryType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5877272"/>
            <a:ext cx="13211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[</a:t>
            </a:r>
            <a:r>
              <a:rPr lang="en-GB" sz="4800" dirty="0" err="1">
                <a:latin typeface="Comic Sans MS" panose="030F0702030302020204" pitchFamily="66" charset="0"/>
              </a:rPr>
              <a:t>c</a:t>
            </a:r>
            <a:r>
              <a:rPr lang="en-GB" sz="4800" dirty="0" err="1" smtClean="0">
                <a:latin typeface="Comic Sans MS" panose="030F0702030302020204" pitchFamily="66" charset="0"/>
              </a:rPr>
              <a:t>h</a:t>
            </a:r>
            <a:r>
              <a:rPr lang="en-GB" sz="4800" dirty="0" smtClean="0">
                <a:latin typeface="Comic Sans MS" panose="030F0702030302020204" pitchFamily="66" charset="0"/>
              </a:rPr>
              <a:t>]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5" name="TextBox 1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60125" y="188640"/>
            <a:ext cx="4060729" cy="646331"/>
          </a:xfrm>
          <a:prstGeom prst="rect">
            <a:avLst/>
          </a:prstGeom>
          <a:gradFill flip="none" rotWithShape="1">
            <a:gsLst>
              <a:gs pos="0">
                <a:srgbClr val="66FFFF">
                  <a:tint val="66000"/>
                  <a:satMod val="160000"/>
                </a:srgbClr>
              </a:gs>
              <a:gs pos="50000">
                <a:srgbClr val="66FFFF">
                  <a:tint val="44500"/>
                  <a:satMod val="160000"/>
                </a:srgbClr>
              </a:gs>
              <a:gs pos="100000">
                <a:srgbClr val="66FF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Comic Sans MS" pitchFamily="66" charset="0"/>
              </a:rPr>
              <a:t>s</a:t>
            </a:r>
            <a:r>
              <a:rPr lang="en-GB" altLang="en-US" sz="3600" dirty="0" smtClean="0">
                <a:latin typeface="Comic Sans MS" pitchFamily="66" charset="0"/>
              </a:rPr>
              <a:t>uffix </a:t>
            </a:r>
            <a:r>
              <a:rPr lang="en-GB" altLang="en-US" sz="3600" dirty="0" smtClean="0">
                <a:solidFill>
                  <a:srgbClr val="0000CC"/>
                </a:solidFill>
                <a:latin typeface="Comic Sans MS" pitchFamily="66" charset="0"/>
              </a:rPr>
              <a:t>-</a:t>
            </a:r>
            <a:r>
              <a:rPr lang="en-GB" altLang="en-US" sz="3600" dirty="0" err="1">
                <a:solidFill>
                  <a:srgbClr val="0000CC"/>
                </a:solidFill>
                <a:latin typeface="Comic Sans MS" pitchFamily="66" charset="0"/>
              </a:rPr>
              <a:t>t</a:t>
            </a:r>
            <a:r>
              <a:rPr lang="en-GB" altLang="en-US" sz="3600" dirty="0" err="1" smtClean="0">
                <a:solidFill>
                  <a:srgbClr val="0000CC"/>
                </a:solidFill>
                <a:latin typeface="Comic Sans MS" pitchFamily="66" charset="0"/>
              </a:rPr>
              <a:t>ure</a:t>
            </a:r>
            <a:r>
              <a:rPr lang="en-GB" altLang="en-US" sz="3600" dirty="0" smtClean="0">
                <a:latin typeface="Comic Sans MS" pitchFamily="66" charset="0"/>
              </a:rPr>
              <a:t> </a:t>
            </a:r>
          </a:p>
        </p:txBody>
      </p:sp>
      <p:pic>
        <p:nvPicPr>
          <p:cNvPr id="6" name="Picture 5" descr="http://content.mycutegraphics.com/graphics/book/girl-with-book-waving.png">
            <a:hlinkClick r:id="rId3"/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88639"/>
            <a:ext cx="1336541" cy="23325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91006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1844824"/>
            <a:ext cx="9144000" cy="3960664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10000" dirty="0" smtClean="0">
                <a:latin typeface="SassoonPrimaryType" pitchFamily="2" charset="0"/>
              </a:rPr>
              <a:t>imma</a:t>
            </a:r>
            <a:r>
              <a:rPr lang="en-GB" altLang="en-US" sz="10000" dirty="0" smtClean="0">
                <a:solidFill>
                  <a:srgbClr val="990099"/>
                </a:solidFill>
                <a:latin typeface="SassoonPrimaryType" pitchFamily="2" charset="0"/>
              </a:rPr>
              <a:t>ture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9512" y="5877272"/>
            <a:ext cx="13211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[</a:t>
            </a:r>
            <a:r>
              <a:rPr lang="en-GB" sz="4800" dirty="0" err="1">
                <a:latin typeface="Comic Sans MS" panose="030F0702030302020204" pitchFamily="66" charset="0"/>
              </a:rPr>
              <a:t>c</a:t>
            </a:r>
            <a:r>
              <a:rPr lang="en-GB" sz="4800" dirty="0" err="1" smtClean="0">
                <a:latin typeface="Comic Sans MS" panose="030F0702030302020204" pitchFamily="66" charset="0"/>
              </a:rPr>
              <a:t>h</a:t>
            </a:r>
            <a:r>
              <a:rPr lang="en-GB" sz="4800" dirty="0" smtClean="0">
                <a:latin typeface="Comic Sans MS" panose="030F0702030302020204" pitchFamily="66" charset="0"/>
              </a:rPr>
              <a:t>]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5" name="TextBox 1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60125" y="188640"/>
            <a:ext cx="4060729" cy="646331"/>
          </a:xfrm>
          <a:prstGeom prst="rect">
            <a:avLst/>
          </a:prstGeom>
          <a:gradFill flip="none" rotWithShape="1">
            <a:gsLst>
              <a:gs pos="0">
                <a:srgbClr val="66FFFF">
                  <a:tint val="66000"/>
                  <a:satMod val="160000"/>
                </a:srgbClr>
              </a:gs>
              <a:gs pos="50000">
                <a:srgbClr val="66FFFF">
                  <a:tint val="44500"/>
                  <a:satMod val="160000"/>
                </a:srgbClr>
              </a:gs>
              <a:gs pos="100000">
                <a:srgbClr val="66FF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Comic Sans MS" pitchFamily="66" charset="0"/>
              </a:rPr>
              <a:t>s</a:t>
            </a:r>
            <a:r>
              <a:rPr lang="en-GB" altLang="en-US" sz="3600" dirty="0" smtClean="0">
                <a:latin typeface="Comic Sans MS" pitchFamily="66" charset="0"/>
              </a:rPr>
              <a:t>uffix </a:t>
            </a:r>
            <a:r>
              <a:rPr lang="en-GB" altLang="en-US" sz="3600" dirty="0" smtClean="0">
                <a:solidFill>
                  <a:srgbClr val="0000CC"/>
                </a:solidFill>
                <a:latin typeface="Comic Sans MS" pitchFamily="66" charset="0"/>
              </a:rPr>
              <a:t>-</a:t>
            </a:r>
            <a:r>
              <a:rPr lang="en-GB" altLang="en-US" sz="3600" dirty="0" err="1">
                <a:solidFill>
                  <a:srgbClr val="0000CC"/>
                </a:solidFill>
                <a:latin typeface="Comic Sans MS" pitchFamily="66" charset="0"/>
              </a:rPr>
              <a:t>t</a:t>
            </a:r>
            <a:r>
              <a:rPr lang="en-GB" altLang="en-US" sz="3600" dirty="0" err="1" smtClean="0">
                <a:solidFill>
                  <a:srgbClr val="0000CC"/>
                </a:solidFill>
                <a:latin typeface="Comic Sans MS" pitchFamily="66" charset="0"/>
              </a:rPr>
              <a:t>ure</a:t>
            </a:r>
            <a:r>
              <a:rPr lang="en-GB" altLang="en-US" sz="3600" dirty="0" smtClean="0">
                <a:latin typeface="Comic Sans MS" pitchFamily="66" charset="0"/>
              </a:rPr>
              <a:t> </a:t>
            </a:r>
          </a:p>
        </p:txBody>
      </p:sp>
      <p:pic>
        <p:nvPicPr>
          <p:cNvPr id="10242" name="Picture 2" descr="http://3.bp.blogspot.com/-hnvhqT5mcNg/TdqLmyNOn8I/AAAAAAAABv4/OxhNrxCVRDo/s1600/TongueOut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214738"/>
            <a:ext cx="1432595" cy="1356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4342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1700213"/>
            <a:ext cx="9144000" cy="4105275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20800" dirty="0" smtClean="0">
                <a:latin typeface="SassoonPrimaryType" pitchFamily="2" charset="0"/>
              </a:rPr>
              <a:t>lec</a:t>
            </a:r>
            <a:r>
              <a:rPr lang="en-GB" altLang="en-US" sz="20800" dirty="0" smtClean="0">
                <a:solidFill>
                  <a:srgbClr val="990099"/>
                </a:solidFill>
                <a:latin typeface="SassoonPrimaryType" pitchFamily="2" charset="0"/>
              </a:rPr>
              <a:t>ture</a:t>
            </a:r>
            <a:endParaRPr lang="en-GB" altLang="en-US" sz="30000" dirty="0" smtClean="0">
              <a:solidFill>
                <a:srgbClr val="990099"/>
              </a:solidFill>
              <a:latin typeface="SassoonPrimaryType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5877272"/>
            <a:ext cx="13211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[</a:t>
            </a:r>
            <a:r>
              <a:rPr lang="en-GB" sz="4800" dirty="0" err="1">
                <a:latin typeface="Comic Sans MS" panose="030F0702030302020204" pitchFamily="66" charset="0"/>
              </a:rPr>
              <a:t>c</a:t>
            </a:r>
            <a:r>
              <a:rPr lang="en-GB" sz="4800" dirty="0" err="1" smtClean="0">
                <a:latin typeface="Comic Sans MS" panose="030F0702030302020204" pitchFamily="66" charset="0"/>
              </a:rPr>
              <a:t>h</a:t>
            </a:r>
            <a:r>
              <a:rPr lang="en-GB" sz="4800" dirty="0" smtClean="0">
                <a:latin typeface="Comic Sans MS" panose="030F0702030302020204" pitchFamily="66" charset="0"/>
              </a:rPr>
              <a:t>]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5" name="TextBox 1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60125" y="188640"/>
            <a:ext cx="4060729" cy="646331"/>
          </a:xfrm>
          <a:prstGeom prst="rect">
            <a:avLst/>
          </a:prstGeom>
          <a:gradFill flip="none" rotWithShape="1">
            <a:gsLst>
              <a:gs pos="0">
                <a:srgbClr val="66FFFF">
                  <a:tint val="66000"/>
                  <a:satMod val="160000"/>
                </a:srgbClr>
              </a:gs>
              <a:gs pos="50000">
                <a:srgbClr val="66FFFF">
                  <a:tint val="44500"/>
                  <a:satMod val="160000"/>
                </a:srgbClr>
              </a:gs>
              <a:gs pos="100000">
                <a:srgbClr val="66FF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Comic Sans MS" pitchFamily="66" charset="0"/>
              </a:rPr>
              <a:t>s</a:t>
            </a:r>
            <a:r>
              <a:rPr lang="en-GB" altLang="en-US" sz="3600" dirty="0" smtClean="0">
                <a:latin typeface="Comic Sans MS" pitchFamily="66" charset="0"/>
              </a:rPr>
              <a:t>uffix </a:t>
            </a:r>
            <a:r>
              <a:rPr lang="en-GB" altLang="en-US" sz="3600" dirty="0" smtClean="0">
                <a:solidFill>
                  <a:srgbClr val="0000CC"/>
                </a:solidFill>
                <a:latin typeface="Comic Sans MS" pitchFamily="66" charset="0"/>
              </a:rPr>
              <a:t>-</a:t>
            </a:r>
            <a:r>
              <a:rPr lang="en-GB" altLang="en-US" sz="3600" dirty="0" err="1">
                <a:solidFill>
                  <a:srgbClr val="0000CC"/>
                </a:solidFill>
                <a:latin typeface="Comic Sans MS" pitchFamily="66" charset="0"/>
              </a:rPr>
              <a:t>t</a:t>
            </a:r>
            <a:r>
              <a:rPr lang="en-GB" altLang="en-US" sz="3600" dirty="0" err="1" smtClean="0">
                <a:solidFill>
                  <a:srgbClr val="0000CC"/>
                </a:solidFill>
                <a:latin typeface="Comic Sans MS" pitchFamily="66" charset="0"/>
              </a:rPr>
              <a:t>ure</a:t>
            </a:r>
            <a:r>
              <a:rPr lang="en-GB" altLang="en-US" sz="3600" dirty="0" smtClean="0">
                <a:latin typeface="Comic Sans MS" pitchFamily="66" charset="0"/>
              </a:rPr>
              <a:t> </a:t>
            </a:r>
          </a:p>
        </p:txBody>
      </p:sp>
      <p:pic>
        <p:nvPicPr>
          <p:cNvPr id="11266" name="Picture 2" descr="http://clipartfreefor.com/cliparts/files/audience-clipart-lecturer-3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2798" y="319269"/>
            <a:ext cx="2174002" cy="1597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7624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1844824"/>
            <a:ext cx="9144000" cy="3960664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17300" dirty="0" smtClean="0">
                <a:latin typeface="SassoonPrimaryType" pitchFamily="2" charset="0"/>
              </a:rPr>
              <a:t>litera</a:t>
            </a:r>
            <a:r>
              <a:rPr lang="en-GB" altLang="en-US" sz="17300" dirty="0" smtClean="0">
                <a:solidFill>
                  <a:srgbClr val="990099"/>
                </a:solidFill>
                <a:latin typeface="SassoonPrimaryType" pitchFamily="2" charset="0"/>
              </a:rPr>
              <a:t>ture</a:t>
            </a:r>
            <a:endParaRPr lang="en-GB" altLang="en-US" sz="30000" dirty="0" smtClean="0">
              <a:solidFill>
                <a:srgbClr val="990099"/>
              </a:solidFill>
              <a:latin typeface="SassoonPrimaryType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5877272"/>
            <a:ext cx="13211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[</a:t>
            </a:r>
            <a:r>
              <a:rPr lang="en-GB" sz="4800" dirty="0" err="1">
                <a:latin typeface="Comic Sans MS" panose="030F0702030302020204" pitchFamily="66" charset="0"/>
              </a:rPr>
              <a:t>c</a:t>
            </a:r>
            <a:r>
              <a:rPr lang="en-GB" sz="4800" dirty="0" err="1" smtClean="0">
                <a:latin typeface="Comic Sans MS" panose="030F0702030302020204" pitchFamily="66" charset="0"/>
              </a:rPr>
              <a:t>h</a:t>
            </a:r>
            <a:r>
              <a:rPr lang="en-GB" sz="4800" dirty="0" smtClean="0">
                <a:latin typeface="Comic Sans MS" panose="030F0702030302020204" pitchFamily="66" charset="0"/>
              </a:rPr>
              <a:t>]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5" name="TextBox 1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60125" y="188640"/>
            <a:ext cx="4060729" cy="646331"/>
          </a:xfrm>
          <a:prstGeom prst="rect">
            <a:avLst/>
          </a:prstGeom>
          <a:gradFill flip="none" rotWithShape="1">
            <a:gsLst>
              <a:gs pos="0">
                <a:srgbClr val="66FFFF">
                  <a:tint val="66000"/>
                  <a:satMod val="160000"/>
                </a:srgbClr>
              </a:gs>
              <a:gs pos="50000">
                <a:srgbClr val="66FFFF">
                  <a:tint val="44500"/>
                  <a:satMod val="160000"/>
                </a:srgbClr>
              </a:gs>
              <a:gs pos="100000">
                <a:srgbClr val="66FF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Comic Sans MS" pitchFamily="66" charset="0"/>
              </a:rPr>
              <a:t>s</a:t>
            </a:r>
            <a:r>
              <a:rPr lang="en-GB" altLang="en-US" sz="3600" dirty="0" smtClean="0">
                <a:latin typeface="Comic Sans MS" pitchFamily="66" charset="0"/>
              </a:rPr>
              <a:t>uffix </a:t>
            </a:r>
            <a:r>
              <a:rPr lang="en-GB" altLang="en-US" sz="3600" dirty="0" smtClean="0">
                <a:solidFill>
                  <a:srgbClr val="0000CC"/>
                </a:solidFill>
                <a:latin typeface="Comic Sans MS" pitchFamily="66" charset="0"/>
              </a:rPr>
              <a:t>-</a:t>
            </a:r>
            <a:r>
              <a:rPr lang="en-GB" altLang="en-US" sz="3600" dirty="0" err="1">
                <a:solidFill>
                  <a:srgbClr val="0000CC"/>
                </a:solidFill>
                <a:latin typeface="Comic Sans MS" pitchFamily="66" charset="0"/>
              </a:rPr>
              <a:t>t</a:t>
            </a:r>
            <a:r>
              <a:rPr lang="en-GB" altLang="en-US" sz="3600" dirty="0" err="1" smtClean="0">
                <a:solidFill>
                  <a:srgbClr val="0000CC"/>
                </a:solidFill>
                <a:latin typeface="Comic Sans MS" pitchFamily="66" charset="0"/>
              </a:rPr>
              <a:t>ure</a:t>
            </a:r>
            <a:r>
              <a:rPr lang="en-GB" altLang="en-US" sz="3600" dirty="0" smtClean="0">
                <a:latin typeface="Comic Sans MS" pitchFamily="66" charset="0"/>
              </a:rPr>
              <a:t> </a:t>
            </a:r>
          </a:p>
        </p:txBody>
      </p:sp>
      <p:pic>
        <p:nvPicPr>
          <p:cNvPr id="12290" name="Picture 2" descr="https://i.warosu.org/data/lit/img/0049/81/1402114326739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229" y="164502"/>
            <a:ext cx="2478373" cy="1752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3693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2276872"/>
            <a:ext cx="9144000" cy="3528616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12000" dirty="0" smtClean="0">
                <a:latin typeface="SassoonPrimaryType" pitchFamily="2" charset="0"/>
              </a:rPr>
              <a:t>manufac</a:t>
            </a:r>
            <a:r>
              <a:rPr lang="en-GB" altLang="en-US" sz="12000" dirty="0" smtClean="0">
                <a:solidFill>
                  <a:srgbClr val="990099"/>
                </a:solidFill>
                <a:latin typeface="SassoonPrimaryType" pitchFamily="2" charset="0"/>
              </a:rPr>
              <a:t>ture</a:t>
            </a:r>
            <a:endParaRPr lang="en-GB" altLang="en-US" sz="30000" dirty="0" smtClean="0">
              <a:solidFill>
                <a:srgbClr val="990099"/>
              </a:solidFill>
              <a:latin typeface="SassoonPrimaryType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5877272"/>
            <a:ext cx="13211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[</a:t>
            </a:r>
            <a:r>
              <a:rPr lang="en-GB" sz="4800" dirty="0" err="1">
                <a:latin typeface="Comic Sans MS" panose="030F0702030302020204" pitchFamily="66" charset="0"/>
              </a:rPr>
              <a:t>c</a:t>
            </a:r>
            <a:r>
              <a:rPr lang="en-GB" sz="4800" dirty="0" err="1" smtClean="0">
                <a:latin typeface="Comic Sans MS" panose="030F0702030302020204" pitchFamily="66" charset="0"/>
              </a:rPr>
              <a:t>h</a:t>
            </a:r>
            <a:r>
              <a:rPr lang="en-GB" sz="4800" dirty="0" smtClean="0">
                <a:latin typeface="Comic Sans MS" panose="030F0702030302020204" pitchFamily="66" charset="0"/>
              </a:rPr>
              <a:t>]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5" name="TextBox 1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60125" y="188640"/>
            <a:ext cx="4060729" cy="646331"/>
          </a:xfrm>
          <a:prstGeom prst="rect">
            <a:avLst/>
          </a:prstGeom>
          <a:gradFill flip="none" rotWithShape="1">
            <a:gsLst>
              <a:gs pos="0">
                <a:srgbClr val="66FFFF">
                  <a:tint val="66000"/>
                  <a:satMod val="160000"/>
                </a:srgbClr>
              </a:gs>
              <a:gs pos="50000">
                <a:srgbClr val="66FFFF">
                  <a:tint val="44500"/>
                  <a:satMod val="160000"/>
                </a:srgbClr>
              </a:gs>
              <a:gs pos="100000">
                <a:srgbClr val="66FF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Comic Sans MS" pitchFamily="66" charset="0"/>
              </a:rPr>
              <a:t>s</a:t>
            </a:r>
            <a:r>
              <a:rPr lang="en-GB" altLang="en-US" sz="3600" dirty="0" smtClean="0">
                <a:latin typeface="Comic Sans MS" pitchFamily="66" charset="0"/>
              </a:rPr>
              <a:t>uffix </a:t>
            </a:r>
            <a:r>
              <a:rPr lang="en-GB" altLang="en-US" sz="3600" dirty="0" smtClean="0">
                <a:solidFill>
                  <a:srgbClr val="0000CC"/>
                </a:solidFill>
                <a:latin typeface="Comic Sans MS" pitchFamily="66" charset="0"/>
              </a:rPr>
              <a:t>-</a:t>
            </a:r>
            <a:r>
              <a:rPr lang="en-GB" altLang="en-US" sz="3600" dirty="0" err="1">
                <a:solidFill>
                  <a:srgbClr val="0000CC"/>
                </a:solidFill>
                <a:latin typeface="Comic Sans MS" pitchFamily="66" charset="0"/>
              </a:rPr>
              <a:t>t</a:t>
            </a:r>
            <a:r>
              <a:rPr lang="en-GB" altLang="en-US" sz="3600" dirty="0" err="1" smtClean="0">
                <a:solidFill>
                  <a:srgbClr val="0000CC"/>
                </a:solidFill>
                <a:latin typeface="Comic Sans MS" pitchFamily="66" charset="0"/>
              </a:rPr>
              <a:t>ure</a:t>
            </a:r>
            <a:r>
              <a:rPr lang="en-GB" altLang="en-US" sz="3600" dirty="0" smtClean="0">
                <a:latin typeface="Comic Sans MS" pitchFamily="66" charset="0"/>
              </a:rPr>
              <a:t> </a:t>
            </a:r>
          </a:p>
        </p:txBody>
      </p:sp>
      <p:pic>
        <p:nvPicPr>
          <p:cNvPr id="13314" name="Picture 2" descr="https://usrevolution5.files.wordpress.com/2016/01/factory_07.gi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03041"/>
            <a:ext cx="1617340" cy="2407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1700213"/>
            <a:ext cx="9144000" cy="4105275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20800" dirty="0" smtClean="0">
                <a:latin typeface="SassoonPrimaryType" pitchFamily="2" charset="0"/>
              </a:rPr>
              <a:t>ma</a:t>
            </a:r>
            <a:r>
              <a:rPr lang="en-GB" altLang="en-US" sz="20800" dirty="0" smtClean="0">
                <a:solidFill>
                  <a:srgbClr val="990099"/>
                </a:solidFill>
                <a:latin typeface="SassoonPrimaryType" pitchFamily="2" charset="0"/>
              </a:rPr>
              <a:t>ture</a:t>
            </a:r>
            <a:endParaRPr lang="en-GB" altLang="en-US" sz="30000" dirty="0" smtClean="0">
              <a:solidFill>
                <a:srgbClr val="990099"/>
              </a:solidFill>
              <a:latin typeface="SassoonPrimaryType" pitchFamily="2" charset="0"/>
            </a:endParaRPr>
          </a:p>
        </p:txBody>
      </p:sp>
      <p:pic>
        <p:nvPicPr>
          <p:cNvPr id="18435" name="Picture 3" descr="MCj0157197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195263"/>
            <a:ext cx="1441450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9512" y="5877272"/>
            <a:ext cx="13211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[</a:t>
            </a:r>
            <a:r>
              <a:rPr lang="en-GB" sz="4800" dirty="0" err="1">
                <a:latin typeface="Comic Sans MS" panose="030F0702030302020204" pitchFamily="66" charset="0"/>
              </a:rPr>
              <a:t>c</a:t>
            </a:r>
            <a:r>
              <a:rPr lang="en-GB" sz="4800" dirty="0" err="1" smtClean="0">
                <a:latin typeface="Comic Sans MS" panose="030F0702030302020204" pitchFamily="66" charset="0"/>
              </a:rPr>
              <a:t>h</a:t>
            </a:r>
            <a:r>
              <a:rPr lang="en-GB" sz="4800" dirty="0" smtClean="0">
                <a:latin typeface="Comic Sans MS" panose="030F0702030302020204" pitchFamily="66" charset="0"/>
              </a:rPr>
              <a:t>]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5" name="TextBox 1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60125" y="188640"/>
            <a:ext cx="4060729" cy="646331"/>
          </a:xfrm>
          <a:prstGeom prst="rect">
            <a:avLst/>
          </a:prstGeom>
          <a:gradFill flip="none" rotWithShape="1">
            <a:gsLst>
              <a:gs pos="0">
                <a:srgbClr val="66FFFF">
                  <a:tint val="66000"/>
                  <a:satMod val="160000"/>
                </a:srgbClr>
              </a:gs>
              <a:gs pos="50000">
                <a:srgbClr val="66FFFF">
                  <a:tint val="44500"/>
                  <a:satMod val="160000"/>
                </a:srgbClr>
              </a:gs>
              <a:gs pos="100000">
                <a:srgbClr val="66FF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Comic Sans MS" pitchFamily="66" charset="0"/>
              </a:rPr>
              <a:t>s</a:t>
            </a:r>
            <a:r>
              <a:rPr lang="en-GB" altLang="en-US" sz="3600" dirty="0" smtClean="0">
                <a:latin typeface="Comic Sans MS" pitchFamily="66" charset="0"/>
              </a:rPr>
              <a:t>uffix </a:t>
            </a:r>
            <a:r>
              <a:rPr lang="en-GB" altLang="en-US" sz="3600" dirty="0" smtClean="0">
                <a:solidFill>
                  <a:srgbClr val="0000CC"/>
                </a:solidFill>
                <a:latin typeface="Comic Sans MS" pitchFamily="66" charset="0"/>
              </a:rPr>
              <a:t>-</a:t>
            </a:r>
            <a:r>
              <a:rPr lang="en-GB" altLang="en-US" sz="3600" dirty="0" err="1">
                <a:solidFill>
                  <a:srgbClr val="0000CC"/>
                </a:solidFill>
                <a:latin typeface="Comic Sans MS" pitchFamily="66" charset="0"/>
              </a:rPr>
              <a:t>t</a:t>
            </a:r>
            <a:r>
              <a:rPr lang="en-GB" altLang="en-US" sz="3600" dirty="0" err="1" smtClean="0">
                <a:solidFill>
                  <a:srgbClr val="0000CC"/>
                </a:solidFill>
                <a:latin typeface="Comic Sans MS" pitchFamily="66" charset="0"/>
              </a:rPr>
              <a:t>ure</a:t>
            </a:r>
            <a:r>
              <a:rPr lang="en-GB" altLang="en-US" sz="3600" dirty="0" smtClean="0">
                <a:latin typeface="Comic Sans MS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03809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1700213"/>
            <a:ext cx="9144000" cy="4105275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10000" dirty="0" smtClean="0">
                <a:latin typeface="SassoonPrimaryType" pitchFamily="2" charset="0"/>
              </a:rPr>
              <a:t>minia</a:t>
            </a:r>
            <a:r>
              <a:rPr lang="en-GB" altLang="en-US" sz="10000" dirty="0" smtClean="0">
                <a:solidFill>
                  <a:srgbClr val="990099"/>
                </a:solidFill>
                <a:latin typeface="SassoonPrimaryType" pitchFamily="2" charset="0"/>
              </a:rPr>
              <a:t>ture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9512" y="5877272"/>
            <a:ext cx="13211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[</a:t>
            </a:r>
            <a:r>
              <a:rPr lang="en-GB" sz="4800" dirty="0" err="1">
                <a:latin typeface="Comic Sans MS" panose="030F0702030302020204" pitchFamily="66" charset="0"/>
              </a:rPr>
              <a:t>c</a:t>
            </a:r>
            <a:r>
              <a:rPr lang="en-GB" sz="4800" dirty="0" err="1" smtClean="0">
                <a:latin typeface="Comic Sans MS" panose="030F0702030302020204" pitchFamily="66" charset="0"/>
              </a:rPr>
              <a:t>h</a:t>
            </a:r>
            <a:r>
              <a:rPr lang="en-GB" sz="4800" dirty="0" smtClean="0">
                <a:latin typeface="Comic Sans MS" panose="030F0702030302020204" pitchFamily="66" charset="0"/>
              </a:rPr>
              <a:t>]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5" name="TextBox 1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60125" y="188640"/>
            <a:ext cx="4060729" cy="646331"/>
          </a:xfrm>
          <a:prstGeom prst="rect">
            <a:avLst/>
          </a:prstGeom>
          <a:gradFill flip="none" rotWithShape="1">
            <a:gsLst>
              <a:gs pos="0">
                <a:srgbClr val="66FFFF">
                  <a:tint val="66000"/>
                  <a:satMod val="160000"/>
                </a:srgbClr>
              </a:gs>
              <a:gs pos="50000">
                <a:srgbClr val="66FFFF">
                  <a:tint val="44500"/>
                  <a:satMod val="160000"/>
                </a:srgbClr>
              </a:gs>
              <a:gs pos="100000">
                <a:srgbClr val="66FF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Comic Sans MS" pitchFamily="66" charset="0"/>
              </a:rPr>
              <a:t>s</a:t>
            </a:r>
            <a:r>
              <a:rPr lang="en-GB" altLang="en-US" sz="3600" dirty="0" smtClean="0">
                <a:latin typeface="Comic Sans MS" pitchFamily="66" charset="0"/>
              </a:rPr>
              <a:t>uffix </a:t>
            </a:r>
            <a:r>
              <a:rPr lang="en-GB" altLang="en-US" sz="3600" dirty="0" smtClean="0">
                <a:solidFill>
                  <a:srgbClr val="0000CC"/>
                </a:solidFill>
                <a:latin typeface="Comic Sans MS" pitchFamily="66" charset="0"/>
              </a:rPr>
              <a:t>-</a:t>
            </a:r>
            <a:r>
              <a:rPr lang="en-GB" altLang="en-US" sz="3600" dirty="0" err="1">
                <a:solidFill>
                  <a:srgbClr val="0000CC"/>
                </a:solidFill>
                <a:latin typeface="Comic Sans MS" pitchFamily="66" charset="0"/>
              </a:rPr>
              <a:t>t</a:t>
            </a:r>
            <a:r>
              <a:rPr lang="en-GB" altLang="en-US" sz="3600" dirty="0" err="1" smtClean="0">
                <a:solidFill>
                  <a:srgbClr val="0000CC"/>
                </a:solidFill>
                <a:latin typeface="Comic Sans MS" pitchFamily="66" charset="0"/>
              </a:rPr>
              <a:t>ure</a:t>
            </a:r>
            <a:r>
              <a:rPr lang="en-GB" altLang="en-US" sz="3600" dirty="0" smtClean="0">
                <a:latin typeface="Comic Sans MS" pitchFamily="66" charset="0"/>
              </a:rPr>
              <a:t> </a:t>
            </a:r>
          </a:p>
        </p:txBody>
      </p:sp>
      <p:pic>
        <p:nvPicPr>
          <p:cNvPr id="14338" name="Picture 2" descr="http://clipart.printcolorcraft.com/wp-content/uploads/piano/piano%20clip%20art%20miniature%20piano%20clipar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9146" y="253954"/>
            <a:ext cx="2288664" cy="1950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1700213"/>
            <a:ext cx="9144000" cy="4105275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20800" dirty="0" smtClean="0">
                <a:latin typeface="SassoonPrimaryType" pitchFamily="2" charset="0"/>
              </a:rPr>
              <a:t>mix</a:t>
            </a:r>
            <a:r>
              <a:rPr lang="en-GB" altLang="en-US" sz="20800" dirty="0" smtClean="0">
                <a:solidFill>
                  <a:srgbClr val="990099"/>
                </a:solidFill>
                <a:latin typeface="SassoonPrimaryType" pitchFamily="2" charset="0"/>
              </a:rPr>
              <a:t>ture</a:t>
            </a:r>
            <a:endParaRPr lang="en-GB" altLang="en-US" sz="30000" dirty="0" smtClean="0">
              <a:solidFill>
                <a:srgbClr val="990099"/>
              </a:solidFill>
              <a:latin typeface="SassoonPrimaryType" pitchFamily="2" charset="0"/>
            </a:endParaRPr>
          </a:p>
        </p:txBody>
      </p:sp>
      <p:pic>
        <p:nvPicPr>
          <p:cNvPr id="19459" name="Picture 3" descr="MCFD01086_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3238" y="333375"/>
            <a:ext cx="17764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9512" y="5877272"/>
            <a:ext cx="13211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[</a:t>
            </a:r>
            <a:r>
              <a:rPr lang="en-GB" sz="4800" dirty="0" err="1">
                <a:latin typeface="Comic Sans MS" panose="030F0702030302020204" pitchFamily="66" charset="0"/>
              </a:rPr>
              <a:t>c</a:t>
            </a:r>
            <a:r>
              <a:rPr lang="en-GB" sz="4800" dirty="0" err="1" smtClean="0">
                <a:latin typeface="Comic Sans MS" panose="030F0702030302020204" pitchFamily="66" charset="0"/>
              </a:rPr>
              <a:t>h</a:t>
            </a:r>
            <a:r>
              <a:rPr lang="en-GB" sz="4800" dirty="0" smtClean="0">
                <a:latin typeface="Comic Sans MS" panose="030F0702030302020204" pitchFamily="66" charset="0"/>
              </a:rPr>
              <a:t>]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5" name="TextBox 1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60125" y="188640"/>
            <a:ext cx="4060729" cy="646331"/>
          </a:xfrm>
          <a:prstGeom prst="rect">
            <a:avLst/>
          </a:prstGeom>
          <a:gradFill flip="none" rotWithShape="1">
            <a:gsLst>
              <a:gs pos="0">
                <a:srgbClr val="66FFFF">
                  <a:tint val="66000"/>
                  <a:satMod val="160000"/>
                </a:srgbClr>
              </a:gs>
              <a:gs pos="50000">
                <a:srgbClr val="66FFFF">
                  <a:tint val="44500"/>
                  <a:satMod val="160000"/>
                </a:srgbClr>
              </a:gs>
              <a:gs pos="100000">
                <a:srgbClr val="66FF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Comic Sans MS" pitchFamily="66" charset="0"/>
              </a:rPr>
              <a:t>s</a:t>
            </a:r>
            <a:r>
              <a:rPr lang="en-GB" altLang="en-US" sz="3600" dirty="0" smtClean="0">
                <a:latin typeface="Comic Sans MS" pitchFamily="66" charset="0"/>
              </a:rPr>
              <a:t>uffix </a:t>
            </a:r>
            <a:r>
              <a:rPr lang="en-GB" altLang="en-US" sz="3600" dirty="0" smtClean="0">
                <a:solidFill>
                  <a:srgbClr val="0000CC"/>
                </a:solidFill>
                <a:latin typeface="Comic Sans MS" pitchFamily="66" charset="0"/>
              </a:rPr>
              <a:t>-</a:t>
            </a:r>
            <a:r>
              <a:rPr lang="en-GB" altLang="en-US" sz="3600" dirty="0" err="1">
                <a:solidFill>
                  <a:srgbClr val="0000CC"/>
                </a:solidFill>
                <a:latin typeface="Comic Sans MS" pitchFamily="66" charset="0"/>
              </a:rPr>
              <a:t>t</a:t>
            </a:r>
            <a:r>
              <a:rPr lang="en-GB" altLang="en-US" sz="3600" dirty="0" err="1" smtClean="0">
                <a:solidFill>
                  <a:srgbClr val="0000CC"/>
                </a:solidFill>
                <a:latin typeface="Comic Sans MS" pitchFamily="66" charset="0"/>
              </a:rPr>
              <a:t>ure</a:t>
            </a:r>
            <a:r>
              <a:rPr lang="en-GB" altLang="en-US" sz="3600" dirty="0" smtClean="0">
                <a:latin typeface="Comic Sans MS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99045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1700213"/>
            <a:ext cx="9144000" cy="4105275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17300" dirty="0" smtClean="0">
                <a:latin typeface="SassoonPrimaryType" pitchFamily="2" charset="0"/>
              </a:rPr>
              <a:t>mois</a:t>
            </a:r>
            <a:r>
              <a:rPr lang="en-GB" altLang="en-US" sz="17300" dirty="0" smtClean="0">
                <a:solidFill>
                  <a:srgbClr val="990099"/>
                </a:solidFill>
                <a:latin typeface="SassoonPrimaryType" pitchFamily="2" charset="0"/>
              </a:rPr>
              <a:t>ture</a:t>
            </a:r>
            <a:endParaRPr lang="en-GB" altLang="en-US" sz="30000" dirty="0" smtClean="0">
              <a:solidFill>
                <a:srgbClr val="990099"/>
              </a:solidFill>
              <a:latin typeface="SassoonPrimaryType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5877272"/>
            <a:ext cx="13211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[</a:t>
            </a:r>
            <a:r>
              <a:rPr lang="en-GB" sz="4800" dirty="0" err="1">
                <a:latin typeface="Comic Sans MS" panose="030F0702030302020204" pitchFamily="66" charset="0"/>
              </a:rPr>
              <a:t>c</a:t>
            </a:r>
            <a:r>
              <a:rPr lang="en-GB" sz="4800" dirty="0" err="1" smtClean="0">
                <a:latin typeface="Comic Sans MS" panose="030F0702030302020204" pitchFamily="66" charset="0"/>
              </a:rPr>
              <a:t>h</a:t>
            </a:r>
            <a:r>
              <a:rPr lang="en-GB" sz="4800" dirty="0" smtClean="0">
                <a:latin typeface="Comic Sans MS" panose="030F0702030302020204" pitchFamily="66" charset="0"/>
              </a:rPr>
              <a:t>]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5" name="TextBox 1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60125" y="188640"/>
            <a:ext cx="4060729" cy="646331"/>
          </a:xfrm>
          <a:prstGeom prst="rect">
            <a:avLst/>
          </a:prstGeom>
          <a:gradFill flip="none" rotWithShape="1">
            <a:gsLst>
              <a:gs pos="0">
                <a:srgbClr val="66FFFF">
                  <a:tint val="66000"/>
                  <a:satMod val="160000"/>
                </a:srgbClr>
              </a:gs>
              <a:gs pos="50000">
                <a:srgbClr val="66FFFF">
                  <a:tint val="44500"/>
                  <a:satMod val="160000"/>
                </a:srgbClr>
              </a:gs>
              <a:gs pos="100000">
                <a:srgbClr val="66FF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Comic Sans MS" pitchFamily="66" charset="0"/>
              </a:rPr>
              <a:t>s</a:t>
            </a:r>
            <a:r>
              <a:rPr lang="en-GB" altLang="en-US" sz="3600" dirty="0" smtClean="0">
                <a:latin typeface="Comic Sans MS" pitchFamily="66" charset="0"/>
              </a:rPr>
              <a:t>uffix </a:t>
            </a:r>
            <a:r>
              <a:rPr lang="en-GB" altLang="en-US" sz="3600" dirty="0" smtClean="0">
                <a:solidFill>
                  <a:srgbClr val="0000CC"/>
                </a:solidFill>
                <a:latin typeface="Comic Sans MS" pitchFamily="66" charset="0"/>
              </a:rPr>
              <a:t>-</a:t>
            </a:r>
            <a:r>
              <a:rPr lang="en-GB" altLang="en-US" sz="3600" dirty="0" err="1">
                <a:solidFill>
                  <a:srgbClr val="0000CC"/>
                </a:solidFill>
                <a:latin typeface="Comic Sans MS" pitchFamily="66" charset="0"/>
              </a:rPr>
              <a:t>t</a:t>
            </a:r>
            <a:r>
              <a:rPr lang="en-GB" altLang="en-US" sz="3600" dirty="0" err="1" smtClean="0">
                <a:solidFill>
                  <a:srgbClr val="0000CC"/>
                </a:solidFill>
                <a:latin typeface="Comic Sans MS" pitchFamily="66" charset="0"/>
              </a:rPr>
              <a:t>ure</a:t>
            </a:r>
            <a:r>
              <a:rPr lang="en-GB" altLang="en-US" sz="3600" dirty="0" smtClean="0">
                <a:latin typeface="Comic Sans MS" pitchFamily="66" charset="0"/>
              </a:rPr>
              <a:t> </a:t>
            </a:r>
          </a:p>
        </p:txBody>
      </p:sp>
      <p:pic>
        <p:nvPicPr>
          <p:cNvPr id="15362" name="Picture 2" descr="http://thumbs.dreamstime.com/x/moisture-glass-7764913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88640"/>
            <a:ext cx="1960898" cy="1960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6469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1700213"/>
            <a:ext cx="9144000" cy="4105275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20800" dirty="0" smtClean="0">
                <a:latin typeface="SassoonPrimaryType" pitchFamily="2" charset="0"/>
              </a:rPr>
              <a:t>na</a:t>
            </a:r>
            <a:r>
              <a:rPr lang="en-GB" altLang="en-US" sz="20800" dirty="0" smtClean="0">
                <a:solidFill>
                  <a:srgbClr val="990099"/>
                </a:solidFill>
                <a:latin typeface="SassoonPrimaryType" pitchFamily="2" charset="0"/>
              </a:rPr>
              <a:t>ture</a:t>
            </a:r>
            <a:endParaRPr lang="en-GB" altLang="en-US" sz="30000" dirty="0" smtClean="0">
              <a:solidFill>
                <a:srgbClr val="990099"/>
              </a:solidFill>
              <a:latin typeface="SassoonPrimaryType" pitchFamily="2" charset="0"/>
            </a:endParaRPr>
          </a:p>
        </p:txBody>
      </p:sp>
      <p:pic>
        <p:nvPicPr>
          <p:cNvPr id="20483" name="Picture 3" descr="http://watermarked.cutcaster.com/cutcaster-photo-100913744-Landscape-with-leafy-tree-and-lake.jpg"/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1600" y="260350"/>
            <a:ext cx="2371725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9512" y="5877272"/>
            <a:ext cx="13211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[</a:t>
            </a:r>
            <a:r>
              <a:rPr lang="en-GB" sz="4800" dirty="0" err="1">
                <a:latin typeface="Comic Sans MS" panose="030F0702030302020204" pitchFamily="66" charset="0"/>
              </a:rPr>
              <a:t>c</a:t>
            </a:r>
            <a:r>
              <a:rPr lang="en-GB" sz="4800" dirty="0" err="1" smtClean="0">
                <a:latin typeface="Comic Sans MS" panose="030F0702030302020204" pitchFamily="66" charset="0"/>
              </a:rPr>
              <a:t>h</a:t>
            </a:r>
            <a:r>
              <a:rPr lang="en-GB" sz="4800" dirty="0" smtClean="0">
                <a:latin typeface="Comic Sans MS" panose="030F0702030302020204" pitchFamily="66" charset="0"/>
              </a:rPr>
              <a:t>]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5" name="TextBox 1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60125" y="188640"/>
            <a:ext cx="4060729" cy="646331"/>
          </a:xfrm>
          <a:prstGeom prst="rect">
            <a:avLst/>
          </a:prstGeom>
          <a:gradFill flip="none" rotWithShape="1">
            <a:gsLst>
              <a:gs pos="0">
                <a:srgbClr val="66FFFF">
                  <a:tint val="66000"/>
                  <a:satMod val="160000"/>
                </a:srgbClr>
              </a:gs>
              <a:gs pos="50000">
                <a:srgbClr val="66FFFF">
                  <a:tint val="44500"/>
                  <a:satMod val="160000"/>
                </a:srgbClr>
              </a:gs>
              <a:gs pos="100000">
                <a:srgbClr val="66FF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Comic Sans MS" pitchFamily="66" charset="0"/>
              </a:rPr>
              <a:t>s</a:t>
            </a:r>
            <a:r>
              <a:rPr lang="en-GB" altLang="en-US" sz="3600" dirty="0" smtClean="0">
                <a:latin typeface="Comic Sans MS" pitchFamily="66" charset="0"/>
              </a:rPr>
              <a:t>uffix </a:t>
            </a:r>
            <a:r>
              <a:rPr lang="en-GB" altLang="en-US" sz="3600" dirty="0" smtClean="0">
                <a:solidFill>
                  <a:srgbClr val="0000CC"/>
                </a:solidFill>
                <a:latin typeface="Comic Sans MS" pitchFamily="66" charset="0"/>
              </a:rPr>
              <a:t>-</a:t>
            </a:r>
            <a:r>
              <a:rPr lang="en-GB" altLang="en-US" sz="3600" dirty="0" err="1">
                <a:solidFill>
                  <a:srgbClr val="0000CC"/>
                </a:solidFill>
                <a:latin typeface="Comic Sans MS" pitchFamily="66" charset="0"/>
              </a:rPr>
              <a:t>t</a:t>
            </a:r>
            <a:r>
              <a:rPr lang="en-GB" altLang="en-US" sz="3600" dirty="0" err="1" smtClean="0">
                <a:solidFill>
                  <a:srgbClr val="0000CC"/>
                </a:solidFill>
                <a:latin typeface="Comic Sans MS" pitchFamily="66" charset="0"/>
              </a:rPr>
              <a:t>ure</a:t>
            </a:r>
            <a:r>
              <a:rPr lang="en-GB" altLang="en-US" sz="3600" dirty="0" smtClean="0"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1700213"/>
            <a:ext cx="9144000" cy="4105275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20800" dirty="0" smtClean="0">
                <a:latin typeface="SassoonPrimaryType" pitchFamily="2" charset="0"/>
              </a:rPr>
              <a:t>nur</a:t>
            </a:r>
            <a:r>
              <a:rPr lang="en-GB" altLang="en-US" sz="20800" dirty="0" smtClean="0">
                <a:solidFill>
                  <a:srgbClr val="990099"/>
                </a:solidFill>
                <a:latin typeface="SassoonPrimaryType" pitchFamily="2" charset="0"/>
              </a:rPr>
              <a:t>ture</a:t>
            </a:r>
            <a:endParaRPr lang="en-GB" altLang="en-US" sz="30000" dirty="0" smtClean="0">
              <a:solidFill>
                <a:srgbClr val="990099"/>
              </a:solidFill>
              <a:latin typeface="SassoonPrimaryType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5877272"/>
            <a:ext cx="13211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[</a:t>
            </a:r>
            <a:r>
              <a:rPr lang="en-GB" sz="4800" dirty="0" err="1">
                <a:latin typeface="Comic Sans MS" panose="030F0702030302020204" pitchFamily="66" charset="0"/>
              </a:rPr>
              <a:t>c</a:t>
            </a:r>
            <a:r>
              <a:rPr lang="en-GB" sz="4800" dirty="0" err="1" smtClean="0">
                <a:latin typeface="Comic Sans MS" panose="030F0702030302020204" pitchFamily="66" charset="0"/>
              </a:rPr>
              <a:t>h</a:t>
            </a:r>
            <a:r>
              <a:rPr lang="en-GB" sz="4800" dirty="0" smtClean="0">
                <a:latin typeface="Comic Sans MS" panose="030F0702030302020204" pitchFamily="66" charset="0"/>
              </a:rPr>
              <a:t>]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5" name="TextBox 1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60125" y="188640"/>
            <a:ext cx="4060729" cy="646331"/>
          </a:xfrm>
          <a:prstGeom prst="rect">
            <a:avLst/>
          </a:prstGeom>
          <a:gradFill flip="none" rotWithShape="1">
            <a:gsLst>
              <a:gs pos="0">
                <a:srgbClr val="66FFFF">
                  <a:tint val="66000"/>
                  <a:satMod val="160000"/>
                </a:srgbClr>
              </a:gs>
              <a:gs pos="50000">
                <a:srgbClr val="66FFFF">
                  <a:tint val="44500"/>
                  <a:satMod val="160000"/>
                </a:srgbClr>
              </a:gs>
              <a:gs pos="100000">
                <a:srgbClr val="66FF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Comic Sans MS" pitchFamily="66" charset="0"/>
              </a:rPr>
              <a:t>s</a:t>
            </a:r>
            <a:r>
              <a:rPr lang="en-GB" altLang="en-US" sz="3600" dirty="0" smtClean="0">
                <a:latin typeface="Comic Sans MS" pitchFamily="66" charset="0"/>
              </a:rPr>
              <a:t>uffix </a:t>
            </a:r>
            <a:r>
              <a:rPr lang="en-GB" altLang="en-US" sz="3600" dirty="0" smtClean="0">
                <a:solidFill>
                  <a:srgbClr val="0000CC"/>
                </a:solidFill>
                <a:latin typeface="Comic Sans MS" pitchFamily="66" charset="0"/>
              </a:rPr>
              <a:t>-</a:t>
            </a:r>
            <a:r>
              <a:rPr lang="en-GB" altLang="en-US" sz="3600" dirty="0" err="1">
                <a:solidFill>
                  <a:srgbClr val="0000CC"/>
                </a:solidFill>
                <a:latin typeface="Comic Sans MS" pitchFamily="66" charset="0"/>
              </a:rPr>
              <a:t>t</a:t>
            </a:r>
            <a:r>
              <a:rPr lang="en-GB" altLang="en-US" sz="3600" dirty="0" err="1" smtClean="0">
                <a:solidFill>
                  <a:srgbClr val="0000CC"/>
                </a:solidFill>
                <a:latin typeface="Comic Sans MS" pitchFamily="66" charset="0"/>
              </a:rPr>
              <a:t>ure</a:t>
            </a:r>
            <a:r>
              <a:rPr lang="en-GB" altLang="en-US" sz="3600" dirty="0" smtClean="0">
                <a:latin typeface="Comic Sans MS" pitchFamily="66" charset="0"/>
              </a:rPr>
              <a:t> </a:t>
            </a:r>
          </a:p>
        </p:txBody>
      </p:sp>
      <p:pic>
        <p:nvPicPr>
          <p:cNvPr id="16386" name="Picture 2" descr="http://images.clipartpanda.com/nudge-clipart-Mom_holding_child_han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88639"/>
            <a:ext cx="2126357" cy="1652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8839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1700213"/>
            <a:ext cx="9144000" cy="4105275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20800" dirty="0" smtClean="0">
                <a:latin typeface="SassoonPrimaryType" pitchFamily="2" charset="0"/>
              </a:rPr>
              <a:t>pas</a:t>
            </a:r>
            <a:r>
              <a:rPr lang="en-GB" altLang="en-US" sz="20800" dirty="0" smtClean="0">
                <a:solidFill>
                  <a:srgbClr val="990099"/>
                </a:solidFill>
                <a:latin typeface="SassoonPrimaryType" pitchFamily="2" charset="0"/>
              </a:rPr>
              <a:t>ture</a:t>
            </a:r>
            <a:endParaRPr lang="en-GB" altLang="en-US" sz="30000" dirty="0" smtClean="0">
              <a:solidFill>
                <a:srgbClr val="990099"/>
              </a:solidFill>
              <a:latin typeface="SassoonPrimaryType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5877272"/>
            <a:ext cx="13211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[</a:t>
            </a:r>
            <a:r>
              <a:rPr lang="en-GB" sz="4800" dirty="0" err="1">
                <a:latin typeface="Comic Sans MS" panose="030F0702030302020204" pitchFamily="66" charset="0"/>
              </a:rPr>
              <a:t>c</a:t>
            </a:r>
            <a:r>
              <a:rPr lang="en-GB" sz="4800" dirty="0" err="1" smtClean="0">
                <a:latin typeface="Comic Sans MS" panose="030F0702030302020204" pitchFamily="66" charset="0"/>
              </a:rPr>
              <a:t>h</a:t>
            </a:r>
            <a:r>
              <a:rPr lang="en-GB" sz="4800" dirty="0" smtClean="0">
                <a:latin typeface="Comic Sans MS" panose="030F0702030302020204" pitchFamily="66" charset="0"/>
              </a:rPr>
              <a:t>]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5" name="TextBox 1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60125" y="188640"/>
            <a:ext cx="4060729" cy="646331"/>
          </a:xfrm>
          <a:prstGeom prst="rect">
            <a:avLst/>
          </a:prstGeom>
          <a:gradFill flip="none" rotWithShape="1">
            <a:gsLst>
              <a:gs pos="0">
                <a:srgbClr val="66FFFF">
                  <a:tint val="66000"/>
                  <a:satMod val="160000"/>
                </a:srgbClr>
              </a:gs>
              <a:gs pos="50000">
                <a:srgbClr val="66FFFF">
                  <a:tint val="44500"/>
                  <a:satMod val="160000"/>
                </a:srgbClr>
              </a:gs>
              <a:gs pos="100000">
                <a:srgbClr val="66FF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Comic Sans MS" pitchFamily="66" charset="0"/>
              </a:rPr>
              <a:t>s</a:t>
            </a:r>
            <a:r>
              <a:rPr lang="en-GB" altLang="en-US" sz="3600" dirty="0" smtClean="0">
                <a:latin typeface="Comic Sans MS" pitchFamily="66" charset="0"/>
              </a:rPr>
              <a:t>uffix </a:t>
            </a:r>
            <a:r>
              <a:rPr lang="en-GB" altLang="en-US" sz="3600" dirty="0" smtClean="0">
                <a:solidFill>
                  <a:srgbClr val="0000CC"/>
                </a:solidFill>
                <a:latin typeface="Comic Sans MS" pitchFamily="66" charset="0"/>
              </a:rPr>
              <a:t>-</a:t>
            </a:r>
            <a:r>
              <a:rPr lang="en-GB" altLang="en-US" sz="3600" dirty="0" err="1">
                <a:solidFill>
                  <a:srgbClr val="0000CC"/>
                </a:solidFill>
                <a:latin typeface="Comic Sans MS" pitchFamily="66" charset="0"/>
              </a:rPr>
              <a:t>t</a:t>
            </a:r>
            <a:r>
              <a:rPr lang="en-GB" altLang="en-US" sz="3600" dirty="0" err="1" smtClean="0">
                <a:solidFill>
                  <a:srgbClr val="0000CC"/>
                </a:solidFill>
                <a:latin typeface="Comic Sans MS" pitchFamily="66" charset="0"/>
              </a:rPr>
              <a:t>ure</a:t>
            </a:r>
            <a:r>
              <a:rPr lang="en-GB" altLang="en-US" sz="3600" dirty="0" smtClean="0">
                <a:latin typeface="Comic Sans MS" pitchFamily="66" charset="0"/>
              </a:rPr>
              <a:t> </a:t>
            </a:r>
          </a:p>
        </p:txBody>
      </p:sp>
      <p:pic>
        <p:nvPicPr>
          <p:cNvPr id="17410" name="Picture 2" descr="http://worldartsme.com/images/cow-pasture-clipart-1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9509" y="188640"/>
            <a:ext cx="3506640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1700213"/>
            <a:ext cx="9144000" cy="4105275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20800" dirty="0" smtClean="0">
                <a:latin typeface="SassoonPrimaryType" pitchFamily="2" charset="0"/>
              </a:rPr>
              <a:t>pic</a:t>
            </a:r>
            <a:r>
              <a:rPr lang="en-GB" altLang="en-US" sz="20800" dirty="0" smtClean="0">
                <a:solidFill>
                  <a:srgbClr val="990099"/>
                </a:solidFill>
                <a:latin typeface="SassoonPrimaryType" pitchFamily="2" charset="0"/>
              </a:rPr>
              <a:t>ture</a:t>
            </a:r>
            <a:endParaRPr lang="en-GB" altLang="en-US" sz="30000" dirty="0" smtClean="0">
              <a:solidFill>
                <a:srgbClr val="990099"/>
              </a:solidFill>
              <a:latin typeface="SassoonPrimaryType" pitchFamily="2" charset="0"/>
            </a:endParaRPr>
          </a:p>
        </p:txBody>
      </p:sp>
      <p:pic>
        <p:nvPicPr>
          <p:cNvPr id="21507" name="Picture 3" descr="MCj0232065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195263"/>
            <a:ext cx="2205037" cy="197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9512" y="5877272"/>
            <a:ext cx="13211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[</a:t>
            </a:r>
            <a:r>
              <a:rPr lang="en-GB" sz="4800" dirty="0" err="1">
                <a:latin typeface="Comic Sans MS" panose="030F0702030302020204" pitchFamily="66" charset="0"/>
              </a:rPr>
              <a:t>c</a:t>
            </a:r>
            <a:r>
              <a:rPr lang="en-GB" sz="4800" dirty="0" err="1" smtClean="0">
                <a:latin typeface="Comic Sans MS" panose="030F0702030302020204" pitchFamily="66" charset="0"/>
              </a:rPr>
              <a:t>h</a:t>
            </a:r>
            <a:r>
              <a:rPr lang="en-GB" sz="4800" dirty="0" smtClean="0">
                <a:latin typeface="Comic Sans MS" panose="030F0702030302020204" pitchFamily="66" charset="0"/>
              </a:rPr>
              <a:t>]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5" name="TextBox 1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60125" y="188640"/>
            <a:ext cx="4060729" cy="646331"/>
          </a:xfrm>
          <a:prstGeom prst="rect">
            <a:avLst/>
          </a:prstGeom>
          <a:gradFill flip="none" rotWithShape="1">
            <a:gsLst>
              <a:gs pos="0">
                <a:srgbClr val="66FFFF">
                  <a:tint val="66000"/>
                  <a:satMod val="160000"/>
                </a:srgbClr>
              </a:gs>
              <a:gs pos="50000">
                <a:srgbClr val="66FFFF">
                  <a:tint val="44500"/>
                  <a:satMod val="160000"/>
                </a:srgbClr>
              </a:gs>
              <a:gs pos="100000">
                <a:srgbClr val="66FF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Comic Sans MS" pitchFamily="66" charset="0"/>
              </a:rPr>
              <a:t>s</a:t>
            </a:r>
            <a:r>
              <a:rPr lang="en-GB" altLang="en-US" sz="3600" dirty="0" smtClean="0">
                <a:latin typeface="Comic Sans MS" pitchFamily="66" charset="0"/>
              </a:rPr>
              <a:t>uffix </a:t>
            </a:r>
            <a:r>
              <a:rPr lang="en-GB" altLang="en-US" sz="3600" dirty="0" smtClean="0">
                <a:solidFill>
                  <a:srgbClr val="0000CC"/>
                </a:solidFill>
                <a:latin typeface="Comic Sans MS" pitchFamily="66" charset="0"/>
              </a:rPr>
              <a:t>-</a:t>
            </a:r>
            <a:r>
              <a:rPr lang="en-GB" altLang="en-US" sz="3600" dirty="0" err="1">
                <a:solidFill>
                  <a:srgbClr val="0000CC"/>
                </a:solidFill>
                <a:latin typeface="Comic Sans MS" pitchFamily="66" charset="0"/>
              </a:rPr>
              <a:t>t</a:t>
            </a:r>
            <a:r>
              <a:rPr lang="en-GB" altLang="en-US" sz="3600" dirty="0" err="1" smtClean="0">
                <a:solidFill>
                  <a:srgbClr val="0000CC"/>
                </a:solidFill>
                <a:latin typeface="Comic Sans MS" pitchFamily="66" charset="0"/>
              </a:rPr>
              <a:t>ure</a:t>
            </a:r>
            <a:r>
              <a:rPr lang="en-GB" altLang="en-US" sz="3600" dirty="0" smtClean="0">
                <a:latin typeface="Comic Sans MS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3850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1700213"/>
            <a:ext cx="9144000" cy="4105275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20800" dirty="0" smtClean="0">
                <a:latin typeface="SassoonPrimaryType" pitchFamily="2" charset="0"/>
              </a:rPr>
              <a:t>pos</a:t>
            </a:r>
            <a:r>
              <a:rPr lang="en-GB" altLang="en-US" sz="20800" dirty="0" smtClean="0">
                <a:solidFill>
                  <a:srgbClr val="990099"/>
                </a:solidFill>
                <a:latin typeface="SassoonPrimaryType" pitchFamily="2" charset="0"/>
              </a:rPr>
              <a:t>ture</a:t>
            </a:r>
            <a:endParaRPr lang="en-GB" altLang="en-US" sz="30000" dirty="0" smtClean="0">
              <a:solidFill>
                <a:srgbClr val="990099"/>
              </a:solidFill>
              <a:latin typeface="SassoonPrimaryType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5877272"/>
            <a:ext cx="13211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[</a:t>
            </a:r>
            <a:r>
              <a:rPr lang="en-GB" sz="4800" dirty="0" err="1">
                <a:latin typeface="Comic Sans MS" panose="030F0702030302020204" pitchFamily="66" charset="0"/>
              </a:rPr>
              <a:t>c</a:t>
            </a:r>
            <a:r>
              <a:rPr lang="en-GB" sz="4800" dirty="0" err="1" smtClean="0">
                <a:latin typeface="Comic Sans MS" panose="030F0702030302020204" pitchFamily="66" charset="0"/>
              </a:rPr>
              <a:t>h</a:t>
            </a:r>
            <a:r>
              <a:rPr lang="en-GB" sz="4800" dirty="0" smtClean="0">
                <a:latin typeface="Comic Sans MS" panose="030F0702030302020204" pitchFamily="66" charset="0"/>
              </a:rPr>
              <a:t>]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5" name="TextBox 1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60125" y="188640"/>
            <a:ext cx="4060729" cy="646331"/>
          </a:xfrm>
          <a:prstGeom prst="rect">
            <a:avLst/>
          </a:prstGeom>
          <a:gradFill flip="none" rotWithShape="1">
            <a:gsLst>
              <a:gs pos="0">
                <a:srgbClr val="66FFFF">
                  <a:tint val="66000"/>
                  <a:satMod val="160000"/>
                </a:srgbClr>
              </a:gs>
              <a:gs pos="50000">
                <a:srgbClr val="66FFFF">
                  <a:tint val="44500"/>
                  <a:satMod val="160000"/>
                </a:srgbClr>
              </a:gs>
              <a:gs pos="100000">
                <a:srgbClr val="66FF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Comic Sans MS" pitchFamily="66" charset="0"/>
              </a:rPr>
              <a:t>s</a:t>
            </a:r>
            <a:r>
              <a:rPr lang="en-GB" altLang="en-US" sz="3600" dirty="0" smtClean="0">
                <a:latin typeface="Comic Sans MS" pitchFamily="66" charset="0"/>
              </a:rPr>
              <a:t>uffix </a:t>
            </a:r>
            <a:r>
              <a:rPr lang="en-GB" altLang="en-US" sz="3600" dirty="0" smtClean="0">
                <a:solidFill>
                  <a:srgbClr val="0000CC"/>
                </a:solidFill>
                <a:latin typeface="Comic Sans MS" pitchFamily="66" charset="0"/>
              </a:rPr>
              <a:t>-</a:t>
            </a:r>
            <a:r>
              <a:rPr lang="en-GB" altLang="en-US" sz="3600" dirty="0" err="1">
                <a:solidFill>
                  <a:srgbClr val="0000CC"/>
                </a:solidFill>
                <a:latin typeface="Comic Sans MS" pitchFamily="66" charset="0"/>
              </a:rPr>
              <a:t>t</a:t>
            </a:r>
            <a:r>
              <a:rPr lang="en-GB" altLang="en-US" sz="3600" dirty="0" err="1" smtClean="0">
                <a:solidFill>
                  <a:srgbClr val="0000CC"/>
                </a:solidFill>
                <a:latin typeface="Comic Sans MS" pitchFamily="66" charset="0"/>
              </a:rPr>
              <a:t>ure</a:t>
            </a:r>
            <a:r>
              <a:rPr lang="en-GB" altLang="en-US" sz="3600" dirty="0" smtClean="0">
                <a:latin typeface="Comic Sans MS" pitchFamily="66" charset="0"/>
              </a:rPr>
              <a:t> </a:t>
            </a:r>
          </a:p>
        </p:txBody>
      </p:sp>
      <p:pic>
        <p:nvPicPr>
          <p:cNvPr id="18434" name="Picture 2" descr="https://t1.ftcdn.net/jpg/01/04/07/02/240_F_104070241_46Rfy7EPnlAIvgQ1OcOqx8kukI87gfK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64503"/>
            <a:ext cx="3502673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8428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1700213"/>
            <a:ext cx="9144000" cy="4105275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10000" dirty="0" smtClean="0">
                <a:latin typeface="SassoonPrimaryType" pitchFamily="2" charset="0"/>
              </a:rPr>
              <a:t>punc</a:t>
            </a:r>
            <a:r>
              <a:rPr lang="en-GB" altLang="en-US" sz="10000" dirty="0" smtClean="0">
                <a:solidFill>
                  <a:srgbClr val="990099"/>
                </a:solidFill>
                <a:latin typeface="SassoonPrimaryType" pitchFamily="2" charset="0"/>
              </a:rPr>
              <a:t>ture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9512" y="5877272"/>
            <a:ext cx="13211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[</a:t>
            </a:r>
            <a:r>
              <a:rPr lang="en-GB" sz="4800" dirty="0" err="1">
                <a:latin typeface="Comic Sans MS" panose="030F0702030302020204" pitchFamily="66" charset="0"/>
              </a:rPr>
              <a:t>c</a:t>
            </a:r>
            <a:r>
              <a:rPr lang="en-GB" sz="4800" dirty="0" err="1" smtClean="0">
                <a:latin typeface="Comic Sans MS" panose="030F0702030302020204" pitchFamily="66" charset="0"/>
              </a:rPr>
              <a:t>h</a:t>
            </a:r>
            <a:r>
              <a:rPr lang="en-GB" sz="4800" dirty="0" smtClean="0">
                <a:latin typeface="Comic Sans MS" panose="030F0702030302020204" pitchFamily="66" charset="0"/>
              </a:rPr>
              <a:t>]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5" name="TextBox 1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60125" y="188640"/>
            <a:ext cx="4060729" cy="646331"/>
          </a:xfrm>
          <a:prstGeom prst="rect">
            <a:avLst/>
          </a:prstGeom>
          <a:gradFill flip="none" rotWithShape="1">
            <a:gsLst>
              <a:gs pos="0">
                <a:srgbClr val="66FFFF">
                  <a:tint val="66000"/>
                  <a:satMod val="160000"/>
                </a:srgbClr>
              </a:gs>
              <a:gs pos="50000">
                <a:srgbClr val="66FFFF">
                  <a:tint val="44500"/>
                  <a:satMod val="160000"/>
                </a:srgbClr>
              </a:gs>
              <a:gs pos="100000">
                <a:srgbClr val="66FF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Comic Sans MS" pitchFamily="66" charset="0"/>
              </a:rPr>
              <a:t>s</a:t>
            </a:r>
            <a:r>
              <a:rPr lang="en-GB" altLang="en-US" sz="3600" dirty="0" smtClean="0">
                <a:latin typeface="Comic Sans MS" pitchFamily="66" charset="0"/>
              </a:rPr>
              <a:t>uffix </a:t>
            </a:r>
            <a:r>
              <a:rPr lang="en-GB" altLang="en-US" sz="3600" dirty="0" smtClean="0">
                <a:solidFill>
                  <a:srgbClr val="0000CC"/>
                </a:solidFill>
                <a:latin typeface="Comic Sans MS" pitchFamily="66" charset="0"/>
              </a:rPr>
              <a:t>-</a:t>
            </a:r>
            <a:r>
              <a:rPr lang="en-GB" altLang="en-US" sz="3600" dirty="0" err="1">
                <a:solidFill>
                  <a:srgbClr val="0000CC"/>
                </a:solidFill>
                <a:latin typeface="Comic Sans MS" pitchFamily="66" charset="0"/>
              </a:rPr>
              <a:t>t</a:t>
            </a:r>
            <a:r>
              <a:rPr lang="en-GB" altLang="en-US" sz="3600" dirty="0" err="1" smtClean="0">
                <a:solidFill>
                  <a:srgbClr val="0000CC"/>
                </a:solidFill>
                <a:latin typeface="Comic Sans MS" pitchFamily="66" charset="0"/>
              </a:rPr>
              <a:t>ure</a:t>
            </a:r>
            <a:r>
              <a:rPr lang="en-GB" altLang="en-US" sz="3600" dirty="0" smtClean="0">
                <a:latin typeface="Comic Sans MS" pitchFamily="66" charset="0"/>
              </a:rPr>
              <a:t> </a:t>
            </a:r>
          </a:p>
        </p:txBody>
      </p:sp>
      <p:pic>
        <p:nvPicPr>
          <p:cNvPr id="19458" name="Picture 2" descr="http://www.mrclutch.com/clipart/9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91123"/>
            <a:ext cx="2452142" cy="1836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5603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1700213"/>
            <a:ext cx="9144000" cy="4105275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17300" dirty="0" smtClean="0">
                <a:latin typeface="SassoonPrimaryType" pitchFamily="2" charset="0"/>
              </a:rPr>
              <a:t>sculp</a:t>
            </a:r>
            <a:r>
              <a:rPr lang="en-GB" altLang="en-US" sz="17300" dirty="0" smtClean="0">
                <a:solidFill>
                  <a:srgbClr val="990099"/>
                </a:solidFill>
                <a:latin typeface="SassoonPrimaryType" pitchFamily="2" charset="0"/>
              </a:rPr>
              <a:t>ture</a:t>
            </a:r>
            <a:endParaRPr lang="en-GB" altLang="en-US" sz="30000" dirty="0" smtClean="0">
              <a:solidFill>
                <a:srgbClr val="990099"/>
              </a:solidFill>
              <a:latin typeface="SassoonPrimaryType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5877272"/>
            <a:ext cx="13211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[</a:t>
            </a:r>
            <a:r>
              <a:rPr lang="en-GB" sz="4800" dirty="0" err="1">
                <a:latin typeface="Comic Sans MS" panose="030F0702030302020204" pitchFamily="66" charset="0"/>
              </a:rPr>
              <a:t>c</a:t>
            </a:r>
            <a:r>
              <a:rPr lang="en-GB" sz="4800" dirty="0" err="1" smtClean="0">
                <a:latin typeface="Comic Sans MS" panose="030F0702030302020204" pitchFamily="66" charset="0"/>
              </a:rPr>
              <a:t>h</a:t>
            </a:r>
            <a:r>
              <a:rPr lang="en-GB" sz="4800" dirty="0" smtClean="0">
                <a:latin typeface="Comic Sans MS" panose="030F0702030302020204" pitchFamily="66" charset="0"/>
              </a:rPr>
              <a:t>]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5" name="TextBox 1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60125" y="188640"/>
            <a:ext cx="4060729" cy="646331"/>
          </a:xfrm>
          <a:prstGeom prst="rect">
            <a:avLst/>
          </a:prstGeom>
          <a:gradFill flip="none" rotWithShape="1">
            <a:gsLst>
              <a:gs pos="0">
                <a:srgbClr val="66FFFF">
                  <a:tint val="66000"/>
                  <a:satMod val="160000"/>
                </a:srgbClr>
              </a:gs>
              <a:gs pos="50000">
                <a:srgbClr val="66FFFF">
                  <a:tint val="44500"/>
                  <a:satMod val="160000"/>
                </a:srgbClr>
              </a:gs>
              <a:gs pos="100000">
                <a:srgbClr val="66FF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Comic Sans MS" pitchFamily="66" charset="0"/>
              </a:rPr>
              <a:t>s</a:t>
            </a:r>
            <a:r>
              <a:rPr lang="en-GB" altLang="en-US" sz="3600" dirty="0" smtClean="0">
                <a:latin typeface="Comic Sans MS" pitchFamily="66" charset="0"/>
              </a:rPr>
              <a:t>uffix </a:t>
            </a:r>
            <a:r>
              <a:rPr lang="en-GB" altLang="en-US" sz="3600" dirty="0" smtClean="0">
                <a:solidFill>
                  <a:srgbClr val="0000CC"/>
                </a:solidFill>
                <a:latin typeface="Comic Sans MS" pitchFamily="66" charset="0"/>
              </a:rPr>
              <a:t>-</a:t>
            </a:r>
            <a:r>
              <a:rPr lang="en-GB" altLang="en-US" sz="3600" dirty="0" err="1">
                <a:solidFill>
                  <a:srgbClr val="0000CC"/>
                </a:solidFill>
                <a:latin typeface="Comic Sans MS" pitchFamily="66" charset="0"/>
              </a:rPr>
              <a:t>t</a:t>
            </a:r>
            <a:r>
              <a:rPr lang="en-GB" altLang="en-US" sz="3600" dirty="0" err="1" smtClean="0">
                <a:solidFill>
                  <a:srgbClr val="0000CC"/>
                </a:solidFill>
                <a:latin typeface="Comic Sans MS" pitchFamily="66" charset="0"/>
              </a:rPr>
              <a:t>ure</a:t>
            </a:r>
            <a:r>
              <a:rPr lang="en-GB" altLang="en-US" sz="3600" dirty="0" smtClean="0">
                <a:latin typeface="Comic Sans MS" pitchFamily="66" charset="0"/>
              </a:rPr>
              <a:t> </a:t>
            </a:r>
          </a:p>
        </p:txBody>
      </p:sp>
      <p:pic>
        <p:nvPicPr>
          <p:cNvPr id="2" name="Picture 2" descr="http://images.clipartpanda.com/sculpture-clipart-beeldhouwer27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7726" y="188641"/>
            <a:ext cx="2359925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6249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1700213"/>
            <a:ext cx="9144000" cy="4105275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17300" dirty="0" smtClean="0">
                <a:latin typeface="SassoonPrimaryType" pitchFamily="2" charset="0"/>
              </a:rPr>
              <a:t>struc</a:t>
            </a:r>
            <a:r>
              <a:rPr lang="en-GB" altLang="en-US" sz="17300" dirty="0" smtClean="0">
                <a:solidFill>
                  <a:srgbClr val="990099"/>
                </a:solidFill>
                <a:latin typeface="SassoonPrimaryType" pitchFamily="2" charset="0"/>
              </a:rPr>
              <a:t>ture</a:t>
            </a:r>
            <a:endParaRPr lang="en-GB" altLang="en-US" sz="30000" dirty="0" smtClean="0">
              <a:solidFill>
                <a:srgbClr val="990099"/>
              </a:solidFill>
              <a:latin typeface="SassoonPrimaryType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5877272"/>
            <a:ext cx="13211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[</a:t>
            </a:r>
            <a:r>
              <a:rPr lang="en-GB" sz="4800" dirty="0" err="1">
                <a:latin typeface="Comic Sans MS" panose="030F0702030302020204" pitchFamily="66" charset="0"/>
              </a:rPr>
              <a:t>c</a:t>
            </a:r>
            <a:r>
              <a:rPr lang="en-GB" sz="4800" dirty="0" err="1" smtClean="0">
                <a:latin typeface="Comic Sans MS" panose="030F0702030302020204" pitchFamily="66" charset="0"/>
              </a:rPr>
              <a:t>h</a:t>
            </a:r>
            <a:r>
              <a:rPr lang="en-GB" sz="4800" dirty="0" smtClean="0">
                <a:latin typeface="Comic Sans MS" panose="030F0702030302020204" pitchFamily="66" charset="0"/>
              </a:rPr>
              <a:t>]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5" name="TextBox 1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60125" y="188640"/>
            <a:ext cx="4060729" cy="646331"/>
          </a:xfrm>
          <a:prstGeom prst="rect">
            <a:avLst/>
          </a:prstGeom>
          <a:gradFill flip="none" rotWithShape="1">
            <a:gsLst>
              <a:gs pos="0">
                <a:srgbClr val="66FFFF">
                  <a:tint val="66000"/>
                  <a:satMod val="160000"/>
                </a:srgbClr>
              </a:gs>
              <a:gs pos="50000">
                <a:srgbClr val="66FFFF">
                  <a:tint val="44500"/>
                  <a:satMod val="160000"/>
                </a:srgbClr>
              </a:gs>
              <a:gs pos="100000">
                <a:srgbClr val="66FF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Comic Sans MS" pitchFamily="66" charset="0"/>
              </a:rPr>
              <a:t>s</a:t>
            </a:r>
            <a:r>
              <a:rPr lang="en-GB" altLang="en-US" sz="3600" dirty="0" smtClean="0">
                <a:latin typeface="Comic Sans MS" pitchFamily="66" charset="0"/>
              </a:rPr>
              <a:t>uffix </a:t>
            </a:r>
            <a:r>
              <a:rPr lang="en-GB" altLang="en-US" sz="3600" dirty="0" smtClean="0">
                <a:solidFill>
                  <a:srgbClr val="0000CC"/>
                </a:solidFill>
                <a:latin typeface="Comic Sans MS" pitchFamily="66" charset="0"/>
              </a:rPr>
              <a:t>-</a:t>
            </a:r>
            <a:r>
              <a:rPr lang="en-GB" altLang="en-US" sz="3600" dirty="0" err="1">
                <a:solidFill>
                  <a:srgbClr val="0000CC"/>
                </a:solidFill>
                <a:latin typeface="Comic Sans MS" pitchFamily="66" charset="0"/>
              </a:rPr>
              <a:t>t</a:t>
            </a:r>
            <a:r>
              <a:rPr lang="en-GB" altLang="en-US" sz="3600" dirty="0" err="1" smtClean="0">
                <a:solidFill>
                  <a:srgbClr val="0000CC"/>
                </a:solidFill>
                <a:latin typeface="Comic Sans MS" pitchFamily="66" charset="0"/>
              </a:rPr>
              <a:t>ure</a:t>
            </a:r>
            <a:r>
              <a:rPr lang="en-GB" altLang="en-US" sz="3600" dirty="0" smtClean="0">
                <a:latin typeface="Comic Sans MS" pitchFamily="66" charset="0"/>
              </a:rPr>
              <a:t> </a:t>
            </a:r>
          </a:p>
        </p:txBody>
      </p:sp>
      <p:pic>
        <p:nvPicPr>
          <p:cNvPr id="24578" name="Picture 2" descr="http://www.clker.com/cliparts/1/F/Z/Z/P/N/building-m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88640"/>
            <a:ext cx="2332177" cy="2183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5317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2133600"/>
            <a:ext cx="9144000" cy="3671888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10000" dirty="0" smtClean="0">
                <a:latin typeface="SassoonPrimaryType" pitchFamily="2" charset="0"/>
              </a:rPr>
              <a:t>tempera</a:t>
            </a:r>
            <a:r>
              <a:rPr lang="en-GB" altLang="en-US" sz="10000" dirty="0" smtClean="0">
                <a:solidFill>
                  <a:srgbClr val="990099"/>
                </a:solidFill>
                <a:latin typeface="SassoonPrimaryType" pitchFamily="2" charset="0"/>
              </a:rPr>
              <a:t>ture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9512" y="5877272"/>
            <a:ext cx="13211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[</a:t>
            </a:r>
            <a:r>
              <a:rPr lang="en-GB" sz="4800" dirty="0" err="1">
                <a:latin typeface="Comic Sans MS" panose="030F0702030302020204" pitchFamily="66" charset="0"/>
              </a:rPr>
              <a:t>c</a:t>
            </a:r>
            <a:r>
              <a:rPr lang="en-GB" sz="4800" dirty="0" err="1" smtClean="0">
                <a:latin typeface="Comic Sans MS" panose="030F0702030302020204" pitchFamily="66" charset="0"/>
              </a:rPr>
              <a:t>h</a:t>
            </a:r>
            <a:r>
              <a:rPr lang="en-GB" sz="4800" dirty="0" smtClean="0">
                <a:latin typeface="Comic Sans MS" panose="030F0702030302020204" pitchFamily="66" charset="0"/>
              </a:rPr>
              <a:t>]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5" name="TextBox 1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60125" y="188640"/>
            <a:ext cx="4060729" cy="646331"/>
          </a:xfrm>
          <a:prstGeom prst="rect">
            <a:avLst/>
          </a:prstGeom>
          <a:gradFill flip="none" rotWithShape="1">
            <a:gsLst>
              <a:gs pos="0">
                <a:srgbClr val="66FFFF">
                  <a:tint val="66000"/>
                  <a:satMod val="160000"/>
                </a:srgbClr>
              </a:gs>
              <a:gs pos="50000">
                <a:srgbClr val="66FFFF">
                  <a:tint val="44500"/>
                  <a:satMod val="160000"/>
                </a:srgbClr>
              </a:gs>
              <a:gs pos="100000">
                <a:srgbClr val="66FF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Comic Sans MS" pitchFamily="66" charset="0"/>
              </a:rPr>
              <a:t>s</a:t>
            </a:r>
            <a:r>
              <a:rPr lang="en-GB" altLang="en-US" sz="3600" dirty="0" smtClean="0">
                <a:latin typeface="Comic Sans MS" pitchFamily="66" charset="0"/>
              </a:rPr>
              <a:t>uffix </a:t>
            </a:r>
            <a:r>
              <a:rPr lang="en-GB" altLang="en-US" sz="3600" dirty="0" smtClean="0">
                <a:solidFill>
                  <a:srgbClr val="0000CC"/>
                </a:solidFill>
                <a:latin typeface="Comic Sans MS" pitchFamily="66" charset="0"/>
              </a:rPr>
              <a:t>-</a:t>
            </a:r>
            <a:r>
              <a:rPr lang="en-GB" altLang="en-US" sz="3600" dirty="0" err="1">
                <a:solidFill>
                  <a:srgbClr val="0000CC"/>
                </a:solidFill>
                <a:latin typeface="Comic Sans MS" pitchFamily="66" charset="0"/>
              </a:rPr>
              <a:t>t</a:t>
            </a:r>
            <a:r>
              <a:rPr lang="en-GB" altLang="en-US" sz="3600" dirty="0" err="1" smtClean="0">
                <a:solidFill>
                  <a:srgbClr val="0000CC"/>
                </a:solidFill>
                <a:latin typeface="Comic Sans MS" pitchFamily="66" charset="0"/>
              </a:rPr>
              <a:t>ure</a:t>
            </a:r>
            <a:r>
              <a:rPr lang="en-GB" altLang="en-US" sz="3600" dirty="0" smtClean="0">
                <a:latin typeface="Comic Sans MS" pitchFamily="66" charset="0"/>
              </a:rPr>
              <a:t> </a:t>
            </a:r>
          </a:p>
        </p:txBody>
      </p:sp>
      <p:pic>
        <p:nvPicPr>
          <p:cNvPr id="25602" name="Picture 2" descr="http://images.clipartpanda.com/temperature-clipart-cliparti1_temperature-clipart_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9301" y="188640"/>
            <a:ext cx="2093179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2133600"/>
            <a:ext cx="9144000" cy="3671888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20800" dirty="0" smtClean="0">
                <a:latin typeface="SassoonPrimaryType" pitchFamily="2" charset="0"/>
              </a:rPr>
              <a:t>tex</a:t>
            </a:r>
            <a:r>
              <a:rPr lang="en-GB" altLang="en-US" sz="20800" dirty="0" smtClean="0">
                <a:solidFill>
                  <a:srgbClr val="990099"/>
                </a:solidFill>
                <a:latin typeface="SassoonPrimaryType" pitchFamily="2" charset="0"/>
              </a:rPr>
              <a:t>ture</a:t>
            </a:r>
            <a:endParaRPr lang="en-GB" altLang="en-US" sz="30000" dirty="0" smtClean="0">
              <a:solidFill>
                <a:srgbClr val="990099"/>
              </a:solidFill>
              <a:latin typeface="SassoonPrimaryType" pitchFamily="2" charset="0"/>
            </a:endParaRPr>
          </a:p>
        </p:txBody>
      </p:sp>
      <p:pic>
        <p:nvPicPr>
          <p:cNvPr id="22531" name="Picture 3" descr="MP900144293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848" r="-9056"/>
          <a:stretch>
            <a:fillRect/>
          </a:stretch>
        </p:blipFill>
        <p:spPr bwMode="auto">
          <a:xfrm>
            <a:off x="6707188" y="260350"/>
            <a:ext cx="2163762" cy="194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9512" y="5877272"/>
            <a:ext cx="13211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[</a:t>
            </a:r>
            <a:r>
              <a:rPr lang="en-GB" sz="4800" dirty="0" err="1">
                <a:latin typeface="Comic Sans MS" panose="030F0702030302020204" pitchFamily="66" charset="0"/>
              </a:rPr>
              <a:t>c</a:t>
            </a:r>
            <a:r>
              <a:rPr lang="en-GB" sz="4800" dirty="0" err="1" smtClean="0">
                <a:latin typeface="Comic Sans MS" panose="030F0702030302020204" pitchFamily="66" charset="0"/>
              </a:rPr>
              <a:t>h</a:t>
            </a:r>
            <a:r>
              <a:rPr lang="en-GB" sz="4800" dirty="0" smtClean="0">
                <a:latin typeface="Comic Sans MS" panose="030F0702030302020204" pitchFamily="66" charset="0"/>
              </a:rPr>
              <a:t>]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5" name="TextBox 1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60125" y="188640"/>
            <a:ext cx="4060729" cy="646331"/>
          </a:xfrm>
          <a:prstGeom prst="rect">
            <a:avLst/>
          </a:prstGeom>
          <a:gradFill flip="none" rotWithShape="1">
            <a:gsLst>
              <a:gs pos="0">
                <a:srgbClr val="66FFFF">
                  <a:tint val="66000"/>
                  <a:satMod val="160000"/>
                </a:srgbClr>
              </a:gs>
              <a:gs pos="50000">
                <a:srgbClr val="66FFFF">
                  <a:tint val="44500"/>
                  <a:satMod val="160000"/>
                </a:srgbClr>
              </a:gs>
              <a:gs pos="100000">
                <a:srgbClr val="66FF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Comic Sans MS" pitchFamily="66" charset="0"/>
              </a:rPr>
              <a:t>s</a:t>
            </a:r>
            <a:r>
              <a:rPr lang="en-GB" altLang="en-US" sz="3600" dirty="0" smtClean="0">
                <a:latin typeface="Comic Sans MS" pitchFamily="66" charset="0"/>
              </a:rPr>
              <a:t>uffix </a:t>
            </a:r>
            <a:r>
              <a:rPr lang="en-GB" altLang="en-US" sz="3600" dirty="0" smtClean="0">
                <a:solidFill>
                  <a:srgbClr val="0000CC"/>
                </a:solidFill>
                <a:latin typeface="Comic Sans MS" pitchFamily="66" charset="0"/>
              </a:rPr>
              <a:t>-</a:t>
            </a:r>
            <a:r>
              <a:rPr lang="en-GB" altLang="en-US" sz="3600" dirty="0" err="1">
                <a:solidFill>
                  <a:srgbClr val="0000CC"/>
                </a:solidFill>
                <a:latin typeface="Comic Sans MS" pitchFamily="66" charset="0"/>
              </a:rPr>
              <a:t>t</a:t>
            </a:r>
            <a:r>
              <a:rPr lang="en-GB" altLang="en-US" sz="3600" dirty="0" err="1" smtClean="0">
                <a:solidFill>
                  <a:srgbClr val="0000CC"/>
                </a:solidFill>
                <a:latin typeface="Comic Sans MS" pitchFamily="66" charset="0"/>
              </a:rPr>
              <a:t>ure</a:t>
            </a:r>
            <a:r>
              <a:rPr lang="en-GB" altLang="en-US" sz="3600" dirty="0" smtClean="0">
                <a:latin typeface="Comic Sans MS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33527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1700213"/>
            <a:ext cx="9144000" cy="4105275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20800" dirty="0" smtClean="0">
                <a:latin typeface="SassoonPrimaryType" pitchFamily="2" charset="0"/>
              </a:rPr>
              <a:t>ven</a:t>
            </a:r>
            <a:r>
              <a:rPr lang="en-GB" altLang="en-US" sz="20800" dirty="0" smtClean="0">
                <a:solidFill>
                  <a:srgbClr val="990099"/>
                </a:solidFill>
                <a:latin typeface="SassoonPrimaryType" pitchFamily="2" charset="0"/>
              </a:rPr>
              <a:t>ture</a:t>
            </a:r>
            <a:endParaRPr lang="en-GB" altLang="en-US" sz="30000" dirty="0" smtClean="0">
              <a:solidFill>
                <a:srgbClr val="990099"/>
              </a:solidFill>
              <a:latin typeface="SassoonPrimaryType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5877272"/>
            <a:ext cx="13211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[</a:t>
            </a:r>
            <a:r>
              <a:rPr lang="en-GB" sz="4800" dirty="0" err="1">
                <a:latin typeface="Comic Sans MS" panose="030F0702030302020204" pitchFamily="66" charset="0"/>
              </a:rPr>
              <a:t>c</a:t>
            </a:r>
            <a:r>
              <a:rPr lang="en-GB" sz="4800" dirty="0" err="1" smtClean="0">
                <a:latin typeface="Comic Sans MS" panose="030F0702030302020204" pitchFamily="66" charset="0"/>
              </a:rPr>
              <a:t>h</a:t>
            </a:r>
            <a:r>
              <a:rPr lang="en-GB" sz="4800" dirty="0" smtClean="0">
                <a:latin typeface="Comic Sans MS" panose="030F0702030302020204" pitchFamily="66" charset="0"/>
              </a:rPr>
              <a:t>]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5" name="TextBox 1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60125" y="188640"/>
            <a:ext cx="4060729" cy="646331"/>
          </a:xfrm>
          <a:prstGeom prst="rect">
            <a:avLst/>
          </a:prstGeom>
          <a:gradFill flip="none" rotWithShape="1">
            <a:gsLst>
              <a:gs pos="0">
                <a:srgbClr val="66FFFF">
                  <a:tint val="66000"/>
                  <a:satMod val="160000"/>
                </a:srgbClr>
              </a:gs>
              <a:gs pos="50000">
                <a:srgbClr val="66FFFF">
                  <a:tint val="44500"/>
                  <a:satMod val="160000"/>
                </a:srgbClr>
              </a:gs>
              <a:gs pos="100000">
                <a:srgbClr val="66FF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Comic Sans MS" pitchFamily="66" charset="0"/>
              </a:rPr>
              <a:t>s</a:t>
            </a:r>
            <a:r>
              <a:rPr lang="en-GB" altLang="en-US" sz="3600" dirty="0" smtClean="0">
                <a:latin typeface="Comic Sans MS" pitchFamily="66" charset="0"/>
              </a:rPr>
              <a:t>uffix </a:t>
            </a:r>
            <a:r>
              <a:rPr lang="en-GB" altLang="en-US" sz="3600" dirty="0" smtClean="0">
                <a:solidFill>
                  <a:srgbClr val="0000CC"/>
                </a:solidFill>
                <a:latin typeface="Comic Sans MS" pitchFamily="66" charset="0"/>
              </a:rPr>
              <a:t>-</a:t>
            </a:r>
            <a:r>
              <a:rPr lang="en-GB" altLang="en-US" sz="3600" dirty="0" err="1">
                <a:solidFill>
                  <a:srgbClr val="0000CC"/>
                </a:solidFill>
                <a:latin typeface="Comic Sans MS" pitchFamily="66" charset="0"/>
              </a:rPr>
              <a:t>t</a:t>
            </a:r>
            <a:r>
              <a:rPr lang="en-GB" altLang="en-US" sz="3600" dirty="0" err="1" smtClean="0">
                <a:solidFill>
                  <a:srgbClr val="0000CC"/>
                </a:solidFill>
                <a:latin typeface="Comic Sans MS" pitchFamily="66" charset="0"/>
              </a:rPr>
              <a:t>ure</a:t>
            </a:r>
            <a:r>
              <a:rPr lang="en-GB" altLang="en-US" sz="3600" dirty="0" smtClean="0">
                <a:latin typeface="Comic Sans MS" pitchFamily="66" charset="0"/>
              </a:rPr>
              <a:t> </a:t>
            </a:r>
          </a:p>
        </p:txBody>
      </p:sp>
      <p:pic>
        <p:nvPicPr>
          <p:cNvPr id="26626" name="Picture 2" descr="http://scoutingmagazine.org/wp-content/uploads/2012/10/New-Leader-Opene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88640"/>
            <a:ext cx="1933575" cy="1871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1700213"/>
            <a:ext cx="9144000" cy="4105275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20800" dirty="0" smtClean="0">
                <a:latin typeface="SassoonPrimaryType" pitchFamily="2" charset="0"/>
              </a:rPr>
              <a:t>vul</a:t>
            </a:r>
            <a:r>
              <a:rPr lang="en-GB" altLang="en-US" sz="20800" dirty="0" smtClean="0">
                <a:solidFill>
                  <a:srgbClr val="990099"/>
                </a:solidFill>
                <a:latin typeface="SassoonPrimaryType" pitchFamily="2" charset="0"/>
              </a:rPr>
              <a:t>ture</a:t>
            </a:r>
            <a:endParaRPr lang="en-GB" altLang="en-US" sz="30000" dirty="0" smtClean="0">
              <a:solidFill>
                <a:srgbClr val="990099"/>
              </a:solidFill>
              <a:latin typeface="SassoonPrimaryType" pitchFamily="2" charset="0"/>
            </a:endParaRPr>
          </a:p>
        </p:txBody>
      </p:sp>
      <p:pic>
        <p:nvPicPr>
          <p:cNvPr id="23555" name="Picture 3" descr="MCAN02395_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475" y="333375"/>
            <a:ext cx="2112963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9512" y="5877272"/>
            <a:ext cx="13211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[</a:t>
            </a:r>
            <a:r>
              <a:rPr lang="en-GB" sz="4800" dirty="0" err="1">
                <a:latin typeface="Comic Sans MS" panose="030F0702030302020204" pitchFamily="66" charset="0"/>
              </a:rPr>
              <a:t>c</a:t>
            </a:r>
            <a:r>
              <a:rPr lang="en-GB" sz="4800" dirty="0" err="1" smtClean="0">
                <a:latin typeface="Comic Sans MS" panose="030F0702030302020204" pitchFamily="66" charset="0"/>
              </a:rPr>
              <a:t>h</a:t>
            </a:r>
            <a:r>
              <a:rPr lang="en-GB" sz="4800" dirty="0" smtClean="0">
                <a:latin typeface="Comic Sans MS" panose="030F0702030302020204" pitchFamily="66" charset="0"/>
              </a:rPr>
              <a:t>]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5" name="TextBox 1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60125" y="188640"/>
            <a:ext cx="4060729" cy="646331"/>
          </a:xfrm>
          <a:prstGeom prst="rect">
            <a:avLst/>
          </a:prstGeom>
          <a:gradFill flip="none" rotWithShape="1">
            <a:gsLst>
              <a:gs pos="0">
                <a:srgbClr val="66FFFF">
                  <a:tint val="66000"/>
                  <a:satMod val="160000"/>
                </a:srgbClr>
              </a:gs>
              <a:gs pos="50000">
                <a:srgbClr val="66FFFF">
                  <a:tint val="44500"/>
                  <a:satMod val="160000"/>
                </a:srgbClr>
              </a:gs>
              <a:gs pos="100000">
                <a:srgbClr val="66FFFF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Comic Sans MS" pitchFamily="66" charset="0"/>
              </a:rPr>
              <a:t>s</a:t>
            </a:r>
            <a:r>
              <a:rPr lang="en-GB" altLang="en-US" sz="3600" dirty="0" smtClean="0">
                <a:latin typeface="Comic Sans MS" pitchFamily="66" charset="0"/>
              </a:rPr>
              <a:t>uffix </a:t>
            </a:r>
            <a:r>
              <a:rPr lang="en-GB" altLang="en-US" sz="3600" dirty="0" smtClean="0">
                <a:solidFill>
                  <a:srgbClr val="0000CC"/>
                </a:solidFill>
                <a:latin typeface="Comic Sans MS" pitchFamily="66" charset="0"/>
              </a:rPr>
              <a:t>-</a:t>
            </a:r>
            <a:r>
              <a:rPr lang="en-GB" altLang="en-US" sz="3600" dirty="0" err="1">
                <a:solidFill>
                  <a:srgbClr val="0000CC"/>
                </a:solidFill>
                <a:latin typeface="Comic Sans MS" pitchFamily="66" charset="0"/>
              </a:rPr>
              <a:t>t</a:t>
            </a:r>
            <a:r>
              <a:rPr lang="en-GB" altLang="en-US" sz="3600" dirty="0" err="1" smtClean="0">
                <a:solidFill>
                  <a:srgbClr val="0000CC"/>
                </a:solidFill>
                <a:latin typeface="Comic Sans MS" pitchFamily="66" charset="0"/>
              </a:rPr>
              <a:t>ure</a:t>
            </a:r>
            <a:r>
              <a:rPr lang="en-GB" altLang="en-US" sz="3600" dirty="0" smtClean="0">
                <a:latin typeface="Comic Sans MS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35870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SassoonPrimaryInfant" pitchFamily="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SassoonPrimaryInfant" pitchFamily="2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536</TotalTime>
  <Words>300</Words>
  <Application>Microsoft Office PowerPoint</Application>
  <PresentationFormat>On-screen Show (4:3)</PresentationFormat>
  <Paragraphs>148</Paragraphs>
  <Slides>36</Slides>
  <Notes>36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1" baseType="lpstr">
      <vt:lpstr>Comic Sans MS</vt:lpstr>
      <vt:lpstr>SassoonPrimaryInfant</vt:lpstr>
      <vt:lpstr>SassoonPrimaryType</vt:lpstr>
      <vt:lpstr>Times New Roman</vt:lpstr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Jersey Education Committee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Dave Bryant</dc:creator>
  <cp:lastModifiedBy>Sally-Ann Bird</cp:lastModifiedBy>
  <cp:revision>187</cp:revision>
  <dcterms:created xsi:type="dcterms:W3CDTF">2000-10-14T08:46:00Z</dcterms:created>
  <dcterms:modified xsi:type="dcterms:W3CDTF">2022-01-18T15:24:36Z</dcterms:modified>
</cp:coreProperties>
</file>