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1" r:id="rId6"/>
    <p:sldId id="270" r:id="rId7"/>
    <p:sldId id="272" r:id="rId8"/>
    <p:sldId id="274" r:id="rId9"/>
    <p:sldId id="275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386"/>
    <a:srgbClr val="25B7BC"/>
    <a:srgbClr val="6FBD84"/>
    <a:srgbClr val="7CCCBF"/>
    <a:srgbClr val="E50050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personal-social-and-emotional-development/changes-and-new-beginnings-early-years-personal-social-and-emotional-developmen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iff"/><Relationship Id="rId3" Type="http://schemas.openxmlformats.org/officeDocument/2006/relationships/image" Target="../media/image9.tiff"/><Relationship Id="rId7" Type="http://schemas.openxmlformats.org/officeDocument/2006/relationships/image" Target="../media/image13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tiff"/><Relationship Id="rId11" Type="http://schemas.openxmlformats.org/officeDocument/2006/relationships/slide" Target="slide5.xml"/><Relationship Id="rId5" Type="http://schemas.openxmlformats.org/officeDocument/2006/relationships/image" Target="../media/image11.tiff"/><Relationship Id="rId10" Type="http://schemas.openxmlformats.org/officeDocument/2006/relationships/image" Target="../media/image6.tiff"/><Relationship Id="rId4" Type="http://schemas.openxmlformats.org/officeDocument/2006/relationships/image" Target="../media/image10.tiff"/><Relationship Id="rId9" Type="http://schemas.openxmlformats.org/officeDocument/2006/relationships/image" Target="../media/image1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17.tiff"/><Relationship Id="rId7" Type="http://schemas.openxmlformats.org/officeDocument/2006/relationships/image" Target="../media/image21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tiff"/><Relationship Id="rId5" Type="http://schemas.openxmlformats.org/officeDocument/2006/relationships/image" Target="../media/image19.tiff"/><Relationship Id="rId4" Type="http://schemas.openxmlformats.org/officeDocument/2006/relationships/image" Target="../media/image18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7" Type="http://schemas.openxmlformats.org/officeDocument/2006/relationships/slide" Target="slide8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tiff"/><Relationship Id="rId5" Type="http://schemas.openxmlformats.org/officeDocument/2006/relationships/image" Target="../media/image25.tiff"/><Relationship Id="rId4" Type="http://schemas.openxmlformats.org/officeDocument/2006/relationships/image" Target="../media/image24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7" Type="http://schemas.openxmlformats.org/officeDocument/2006/relationships/slide" Target="slide9.xml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tiff"/><Relationship Id="rId5" Type="http://schemas.openxmlformats.org/officeDocument/2006/relationships/image" Target="../media/image30.tiff"/><Relationship Id="rId4" Type="http://schemas.openxmlformats.org/officeDocument/2006/relationships/image" Target="../media/image2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"/><Relationship Id="rId7" Type="http://schemas.openxmlformats.org/officeDocument/2006/relationships/slide" Target="slide10.xml"/><Relationship Id="rId2" Type="http://schemas.openxmlformats.org/officeDocument/2006/relationships/image" Target="../media/image32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tiff"/><Relationship Id="rId5" Type="http://schemas.openxmlformats.org/officeDocument/2006/relationships/image" Target="../media/image33.tiff"/><Relationship Id="rId4" Type="http://schemas.openxmlformats.org/officeDocument/2006/relationships/image" Target="../media/image28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personal-social-and-emotional-development/changes-and-new-beginnings-early-years-personal-social-and-emotional-development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296F881-7756-4CBE-959B-E9499DC40736}"/>
              </a:ext>
            </a:extLst>
          </p:cNvPr>
          <p:cNvSpPr/>
          <p:nvPr/>
        </p:nvSpPr>
        <p:spPr>
          <a:xfrm>
            <a:off x="4224528" y="5443601"/>
            <a:ext cx="886968" cy="5394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99895" y="868284"/>
            <a:ext cx="3136126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Little Bear is going back to school. He hasn’t been there for a really long time.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3964621-B723-4CB2-B347-FBFB1FC041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483" y="868284"/>
            <a:ext cx="5931333" cy="39352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CE713C-A7CA-4E5B-B8BB-FF3BE0C474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95" y="2166618"/>
            <a:ext cx="1963706" cy="37700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165E115-B5FB-4806-A0C3-7502ED2D9786}"/>
              </a:ext>
            </a:extLst>
          </p:cNvPr>
          <p:cNvSpPr/>
          <p:nvPr/>
        </p:nvSpPr>
        <p:spPr>
          <a:xfrm>
            <a:off x="2941572" y="5069136"/>
            <a:ext cx="551024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sz="2000" dirty="0"/>
              <a:t>His teachers have told him that things may look a little bit different when he goes back to school. Here are some of the things they told him.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0C1A8F9-7271-4DC2-BF58-A2A68A775997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hlinkClick r:id="rId4" action="ppaction://hlinksldjump"/>
            <a:extLst>
              <a:ext uri="{FF2B5EF4-FFF2-40B4-BE49-F238E27FC236}">
                <a16:creationId xmlns:a16="http://schemas.microsoft.com/office/drawing/2014/main" id="{38163958-D3DF-4674-A771-5E78FAA9895A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1051239" y="1270779"/>
            <a:ext cx="703199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…the rooms may look a little bit different. The furniture might be in a different place and you might even be in a new room.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E859A1-9B9F-425B-AFE7-E0F6EC631D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311" y="2032967"/>
            <a:ext cx="4557843" cy="3428718"/>
          </a:xfrm>
          <a:prstGeom prst="roundRect">
            <a:avLst>
              <a:gd name="adj" fmla="val 2223"/>
            </a:avLst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4495658-8AD4-4334-BBAE-0AB950D54079}"/>
              </a:ext>
            </a:extLst>
          </p:cNvPr>
          <p:cNvSpPr/>
          <p:nvPr/>
        </p:nvSpPr>
        <p:spPr>
          <a:xfrm>
            <a:off x="1051238" y="5608321"/>
            <a:ext cx="7031991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Lots of things are still the same – your room will still be full of love and laughter, just like it always was.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E0D394F-EE68-431B-A17B-5F2ACB83D9AD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F0121A63-2FBF-4A80-B223-581601691AA6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93815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9" grpId="0"/>
      <p:bldP spid="8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1051239" y="1270779"/>
            <a:ext cx="703199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…some of the toys may not be where they used to be.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495658-8AD4-4334-BBAE-0AB950D54079}"/>
              </a:ext>
            </a:extLst>
          </p:cNvPr>
          <p:cNvSpPr/>
          <p:nvPr/>
        </p:nvSpPr>
        <p:spPr>
          <a:xfrm>
            <a:off x="1274331" y="4861719"/>
            <a:ext cx="4181589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sz="2000" dirty="0"/>
              <a:t>We still have them, they have just been packed away for a little while so that we can explore other toys in our room. We’ll still have lots of fun!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DF91665-F249-4F7C-B35F-EFCE7C372D5D}"/>
              </a:ext>
            </a:extLst>
          </p:cNvPr>
          <p:cNvGrpSpPr/>
          <p:nvPr/>
        </p:nvGrpSpPr>
        <p:grpSpPr>
          <a:xfrm>
            <a:off x="1274331" y="1909823"/>
            <a:ext cx="4470827" cy="2681588"/>
            <a:chOff x="1383885" y="2587362"/>
            <a:chExt cx="3976563" cy="238513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8DEE6D3-F6F7-4DA2-A195-88819EE15B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779" y="2587362"/>
              <a:ext cx="1675816" cy="1679257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70C3E10-F7B5-41D2-9591-875F61DAC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2385" y="2757324"/>
              <a:ext cx="1878063" cy="1990354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2ECC6F73-3F29-4D86-B403-554233CA8D6A}"/>
                </a:ext>
              </a:extLst>
            </p:cNvPr>
            <p:cNvGrpSpPr/>
            <p:nvPr/>
          </p:nvGrpSpPr>
          <p:grpSpPr>
            <a:xfrm>
              <a:off x="1383885" y="4019833"/>
              <a:ext cx="2341026" cy="952659"/>
              <a:chOff x="1261965" y="4404817"/>
              <a:chExt cx="2341026" cy="952659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48758A89-0426-4C67-B277-28238304A4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89687" y="4495180"/>
                <a:ext cx="671862" cy="493584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D09E974C-23DF-43CD-BD72-6E246D1B12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31129" y="4404817"/>
                <a:ext cx="671862" cy="493584"/>
              </a:xfrm>
              <a:prstGeom prst="rect">
                <a:avLst/>
              </a:prstGeom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D612A3CE-0083-4A2B-8550-61D3A8A530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1307688" y="4501295"/>
                <a:ext cx="671862" cy="493584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446581D2-386B-4A84-8DF0-6A32D6831F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96129" y="4794741"/>
                <a:ext cx="671862" cy="493584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BF1BFB2F-1626-406B-87E6-A5DC875192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2701928" y="4681726"/>
                <a:ext cx="671862" cy="493584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0529DA2-F78D-44F5-82B0-539F1EF9DC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61965" y="4863892"/>
                <a:ext cx="671862" cy="493584"/>
              </a:xfrm>
              <a:prstGeom prst="rect">
                <a:avLst/>
              </a:prstGeom>
            </p:spPr>
          </p:pic>
        </p:grp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3BC43375-F632-44F8-BB32-F2E32330C17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411" y="2263729"/>
            <a:ext cx="1963706" cy="3770093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B0D474D-2A2F-470E-AD20-BD8530F71B64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hlinkClick r:id="rId11" action="ppaction://hlinksldjump"/>
            <a:extLst>
              <a:ext uri="{FF2B5EF4-FFF2-40B4-BE49-F238E27FC236}">
                <a16:creationId xmlns:a16="http://schemas.microsoft.com/office/drawing/2014/main" id="{B764F6D5-D1FA-4F17-8016-B0365F8FBBC5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80182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9" grpId="0"/>
      <p:bldP spid="29" grpId="0" animBg="1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1051239" y="1270779"/>
            <a:ext cx="703199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…we’ll have to remember to wash our hands during the day.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495658-8AD4-4334-BBAE-0AB950D54079}"/>
              </a:ext>
            </a:extLst>
          </p:cNvPr>
          <p:cNvSpPr/>
          <p:nvPr/>
        </p:nvSpPr>
        <p:spPr>
          <a:xfrm>
            <a:off x="1056005" y="5477272"/>
            <a:ext cx="703199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You have become an expert at washing your hands now so we just need to keep this up! Wash, wash, wash!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907B60C-A971-4182-AD25-51B3FAEB4E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838" y="1755836"/>
            <a:ext cx="4878324" cy="3544156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20809E1-16BC-4FEB-AA24-3A7ADC069A13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hlinkClick r:id="rId3" action="ppaction://hlinksldjump"/>
            <a:extLst>
              <a:ext uri="{FF2B5EF4-FFF2-40B4-BE49-F238E27FC236}">
                <a16:creationId xmlns:a16="http://schemas.microsoft.com/office/drawing/2014/main" id="{C8992B4A-98F7-4250-845C-54A01F3C2F67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43945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9" grpId="0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0779"/>
            <a:ext cx="76327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sz="2000" dirty="0"/>
              <a:t>…some of your friends might be in a different room and some might be at home. Lots of things are still the same – we are all still friends and we still care about each other and think about each other, even when we’re not together.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495658-8AD4-4334-BBAE-0AB950D54079}"/>
              </a:ext>
            </a:extLst>
          </p:cNvPr>
          <p:cNvSpPr/>
          <p:nvPr/>
        </p:nvSpPr>
        <p:spPr>
          <a:xfrm>
            <a:off x="647700" y="5749389"/>
            <a:ext cx="7848600" cy="296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900" dirty="0"/>
              <a:t>There will still be people that care about you and want to play with you.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F380DA1-082F-4EC1-9E10-81BC6DB5F1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05"/>
          <a:stretch/>
        </p:blipFill>
        <p:spPr>
          <a:xfrm>
            <a:off x="3590147" y="3790779"/>
            <a:ext cx="1963706" cy="18358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F5A9BEC-F0DD-4B8C-8E19-6772DE6637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161" y="2641866"/>
            <a:ext cx="3469759" cy="270912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56CFE69-0ADB-4533-A8F9-51E3C6A8D3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9080" y="2654285"/>
            <a:ext cx="3469759" cy="270912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6DFAC3A-454B-4DF8-B785-073B86C3EA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49" y="2802327"/>
            <a:ext cx="2394708" cy="15253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BA6A4CF-9D11-42FA-A205-723A5B87E4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49" y="2672346"/>
            <a:ext cx="961644" cy="1846248"/>
          </a:xfrm>
          <a:prstGeom prst="rect">
            <a:avLst/>
          </a:prstGeom>
        </p:spPr>
      </p:pic>
      <p:sp>
        <p:nvSpPr>
          <p:cNvPr id="37" name="Heart 36">
            <a:extLst>
              <a:ext uri="{FF2B5EF4-FFF2-40B4-BE49-F238E27FC236}">
                <a16:creationId xmlns:a16="http://schemas.microsoft.com/office/drawing/2014/main" id="{AC13DDB9-957D-44D8-9C94-BE79395080FD}"/>
              </a:ext>
            </a:extLst>
          </p:cNvPr>
          <p:cNvSpPr/>
          <p:nvPr/>
        </p:nvSpPr>
        <p:spPr>
          <a:xfrm>
            <a:off x="1993959" y="3927693"/>
            <a:ext cx="778369" cy="738957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B34DFA6E-5751-4D61-83BE-2D3A4B26D4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195" y="2728483"/>
            <a:ext cx="2048757" cy="171626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418A35E-FAA8-433D-87BB-CF76EF5997F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815" y="2670935"/>
            <a:ext cx="963114" cy="1849069"/>
          </a:xfrm>
          <a:prstGeom prst="rect">
            <a:avLst/>
          </a:prstGeom>
        </p:spPr>
      </p:pic>
      <p:sp>
        <p:nvSpPr>
          <p:cNvPr id="35" name="Heart 34">
            <a:extLst>
              <a:ext uri="{FF2B5EF4-FFF2-40B4-BE49-F238E27FC236}">
                <a16:creationId xmlns:a16="http://schemas.microsoft.com/office/drawing/2014/main" id="{CDAB3580-0177-4B23-9A93-32F7EE86CD99}"/>
              </a:ext>
            </a:extLst>
          </p:cNvPr>
          <p:cNvSpPr/>
          <p:nvPr/>
        </p:nvSpPr>
        <p:spPr>
          <a:xfrm>
            <a:off x="6329801" y="3931411"/>
            <a:ext cx="778369" cy="738957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7C3F9B2B-4503-4080-92F8-DEA38466B4C2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68ACB15-6B6C-4750-BEDF-B5A19A127BF1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16" name="Rectangle 15">
            <a:hlinkClick r:id="rId8" action="ppaction://hlinksldjump"/>
            <a:extLst>
              <a:ext uri="{FF2B5EF4-FFF2-40B4-BE49-F238E27FC236}">
                <a16:creationId xmlns:a16="http://schemas.microsoft.com/office/drawing/2014/main" id="{6AC6A932-755C-443D-9170-2280659E891A}"/>
              </a:ext>
            </a:extLst>
          </p:cNvPr>
          <p:cNvSpPr/>
          <p:nvPr/>
        </p:nvSpPr>
        <p:spPr>
          <a:xfrm>
            <a:off x="7772400" y="6105742"/>
            <a:ext cx="1081779" cy="427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5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9" grpId="0"/>
      <p:bldP spid="37" grpId="0" animBg="1"/>
      <p:bldP spid="35" grpId="0" animBg="1"/>
      <p:bldP spid="41" grpId="0" animBg="1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0779"/>
            <a:ext cx="7632700" cy="123110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sz="2000"/>
              <a:t>…the school </a:t>
            </a:r>
            <a:r>
              <a:rPr lang="en-GB" sz="2000" dirty="0"/>
              <a:t>day might feel a little bit different for a while. We might not go to the hall, visit other parts of the building or play with our friends from other classes. This will just be for a while so that we can all get used to being back at school.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8DF96-80F6-430D-A7E1-77BE92E5F5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838" b="33864"/>
          <a:stretch/>
        </p:blipFill>
        <p:spPr>
          <a:xfrm>
            <a:off x="662683" y="2638501"/>
            <a:ext cx="3749297" cy="36248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D589542-E398-4B97-B20A-CE9E048A97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65809"/>
          <a:stretch/>
        </p:blipFill>
        <p:spPr>
          <a:xfrm>
            <a:off x="4042074" y="2677178"/>
            <a:ext cx="936695" cy="8701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E78CAB9-A53B-4AB1-BE3F-F2DD0C33832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65809"/>
          <a:stretch/>
        </p:blipFill>
        <p:spPr>
          <a:xfrm rot="8887319">
            <a:off x="4066224" y="5281622"/>
            <a:ext cx="872639" cy="81060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2A3124E-60F4-4680-88EE-E9380E51460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65809"/>
          <a:stretch/>
        </p:blipFill>
        <p:spPr>
          <a:xfrm>
            <a:off x="539519" y="5690786"/>
            <a:ext cx="665232" cy="617939"/>
          </a:xfrm>
          <a:prstGeom prst="rect">
            <a:avLst/>
          </a:prstGeom>
        </p:spPr>
      </p:pic>
      <p:sp>
        <p:nvSpPr>
          <p:cNvPr id="37" name="Heart 36">
            <a:extLst>
              <a:ext uri="{FF2B5EF4-FFF2-40B4-BE49-F238E27FC236}">
                <a16:creationId xmlns:a16="http://schemas.microsoft.com/office/drawing/2014/main" id="{AC13DDB9-957D-44D8-9C94-BE79395080FD}"/>
              </a:ext>
            </a:extLst>
          </p:cNvPr>
          <p:cNvSpPr/>
          <p:nvPr/>
        </p:nvSpPr>
        <p:spPr>
          <a:xfrm rot="1365851">
            <a:off x="2934357" y="5328251"/>
            <a:ext cx="584901" cy="548421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Heart 23">
            <a:extLst>
              <a:ext uri="{FF2B5EF4-FFF2-40B4-BE49-F238E27FC236}">
                <a16:creationId xmlns:a16="http://schemas.microsoft.com/office/drawing/2014/main" id="{93B02016-3845-4CD5-A683-E137894CE1F1}"/>
              </a:ext>
            </a:extLst>
          </p:cNvPr>
          <p:cNvSpPr/>
          <p:nvPr/>
        </p:nvSpPr>
        <p:spPr>
          <a:xfrm rot="19515614">
            <a:off x="1320853" y="3181851"/>
            <a:ext cx="447206" cy="419314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495658-8AD4-4334-BBAE-0AB950D54079}"/>
              </a:ext>
            </a:extLst>
          </p:cNvPr>
          <p:cNvSpPr/>
          <p:nvPr/>
        </p:nvSpPr>
        <p:spPr>
          <a:xfrm>
            <a:off x="4535996" y="3723621"/>
            <a:ext cx="3956474" cy="1387660"/>
          </a:xfrm>
          <a:prstGeom prst="rect">
            <a:avLst/>
          </a:prstGeom>
          <a:noFill/>
        </p:spPr>
        <p:txBody>
          <a:bodyPr wrap="square" lIns="108000" tIns="108000" rIns="108000" bIns="108000">
            <a:spAutoFit/>
          </a:bodyPr>
          <a:lstStyle/>
          <a:p>
            <a:pPr algn="just"/>
            <a:r>
              <a:rPr lang="en-GB" sz="1900" dirty="0"/>
              <a:t>For now, our room will be like our own little bubble. We can play, learn, have fun and care about each other inside our bubble.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AB19660-D4A9-4464-848A-CE60DDA0423A}"/>
              </a:ext>
            </a:extLst>
          </p:cNvPr>
          <p:cNvSpPr/>
          <p:nvPr/>
        </p:nvSpPr>
        <p:spPr>
          <a:xfrm>
            <a:off x="4419296" y="3724667"/>
            <a:ext cx="4073174" cy="1387660"/>
          </a:xfrm>
          <a:prstGeom prst="roundRect">
            <a:avLst/>
          </a:prstGeom>
          <a:noFill/>
          <a:ln w="28575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8D809D2-E584-476C-844F-0C94A4B950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65809"/>
          <a:stretch/>
        </p:blipFill>
        <p:spPr>
          <a:xfrm>
            <a:off x="4499254" y="5686922"/>
            <a:ext cx="665232" cy="6179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C88B239-76AC-4F55-9FF4-4249E70C0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74571"/>
          <a:stretch/>
        </p:blipFill>
        <p:spPr>
          <a:xfrm>
            <a:off x="5402178" y="3019355"/>
            <a:ext cx="1639370" cy="6920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490C992-45BC-43F5-9E13-9921A45F8C0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21766" r="13567" b="65809"/>
          <a:stretch/>
        </p:blipFill>
        <p:spPr>
          <a:xfrm>
            <a:off x="7209874" y="5123477"/>
            <a:ext cx="1282596" cy="92168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59DBFB4-C0B6-45FB-B52C-45BB5BC021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23509" r="13567" b="65809"/>
          <a:stretch/>
        </p:blipFill>
        <p:spPr>
          <a:xfrm>
            <a:off x="5460986" y="5122432"/>
            <a:ext cx="936695" cy="57869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ABCC77E-C641-4357-9A47-DA997794F2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9314" b="65809"/>
          <a:stretch/>
        </p:blipFill>
        <p:spPr>
          <a:xfrm rot="5400000">
            <a:off x="6635678" y="3024421"/>
            <a:ext cx="563406" cy="8106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F5AB29E-0815-47F1-9366-384D9EFBE7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65809"/>
          <a:stretch/>
        </p:blipFill>
        <p:spPr>
          <a:xfrm>
            <a:off x="6951055" y="5438621"/>
            <a:ext cx="936695" cy="87010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26849F6-556E-4604-9B79-896A57BF481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5" t="18130" r="13567" b="65809"/>
          <a:stretch/>
        </p:blipFill>
        <p:spPr>
          <a:xfrm>
            <a:off x="7555134" y="2436162"/>
            <a:ext cx="665232" cy="617939"/>
          </a:xfrm>
          <a:prstGeom prst="rect">
            <a:avLst/>
          </a:prstGeom>
        </p:spPr>
      </p:pic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FB24A33-929F-41C0-8622-8F7711C0CCAD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hlinkClick r:id="rId7" action="ppaction://hlinksldjump"/>
            <a:extLst>
              <a:ext uri="{FF2B5EF4-FFF2-40B4-BE49-F238E27FC236}">
                <a16:creationId xmlns:a16="http://schemas.microsoft.com/office/drawing/2014/main" id="{77192185-904C-4356-87B0-329C5D03C186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1548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37" grpId="0" animBg="1"/>
      <p:bldP spid="24" grpId="0" animBg="1"/>
      <p:bldP spid="9" grpId="0"/>
      <p:bldP spid="4" grpId="0" animBg="1"/>
      <p:bldP spid="41" grpId="0" animBg="1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077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…your teachers will be so pleased to see you. They have missed you and can’t wait to play, sing songs, read stories and have fun!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495658-8AD4-4334-BBAE-0AB950D54079}"/>
              </a:ext>
            </a:extLst>
          </p:cNvPr>
          <p:cNvSpPr/>
          <p:nvPr/>
        </p:nvSpPr>
        <p:spPr>
          <a:xfrm>
            <a:off x="755650" y="5352786"/>
            <a:ext cx="7632700" cy="8771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/>
              <a:t>You might find that you have a familiar teacher, or maybe a new teacher or grown-up is looking after you. </a:t>
            </a:r>
            <a:r>
              <a:rPr lang="en-GB" sz="1900"/>
              <a:t>The </a:t>
            </a:r>
            <a:r>
              <a:rPr lang="en-GB" sz="1900" dirty="0"/>
              <a:t>grown-up in your room will look after you and keep you safe, just like your family do.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0FA272A-AFF3-4067-993A-45BF961ED87F}"/>
              </a:ext>
            </a:extLst>
          </p:cNvPr>
          <p:cNvGrpSpPr/>
          <p:nvPr/>
        </p:nvGrpSpPr>
        <p:grpSpPr>
          <a:xfrm>
            <a:off x="2766366" y="2011910"/>
            <a:ext cx="3411447" cy="3215297"/>
            <a:chOff x="2710611" y="2011910"/>
            <a:chExt cx="3411447" cy="321529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3983264-94F5-4D55-A6D4-10664744BD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0611" y="2011910"/>
              <a:ext cx="1794483" cy="3215297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4E7163C-8A34-47BA-8157-6148844AD5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6912" y="2587083"/>
              <a:ext cx="1375146" cy="2640124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498B954-D8F8-4753-BB81-29BDBB4B1B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7" t="6299" r="71553" b="79025"/>
          <a:stretch/>
        </p:blipFill>
        <p:spPr>
          <a:xfrm>
            <a:off x="840061" y="2303813"/>
            <a:ext cx="959005" cy="8771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7FFA3E7-7DDC-4F49-86EF-98A0CECE1D5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31" t="7212" r="8556" b="78112"/>
          <a:stretch/>
        </p:blipFill>
        <p:spPr>
          <a:xfrm>
            <a:off x="1912460" y="2742395"/>
            <a:ext cx="678996" cy="8771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B555DF0-760B-43EA-A6E8-B3442A53078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62" t="4386" r="52325" b="80938"/>
          <a:stretch/>
        </p:blipFill>
        <p:spPr>
          <a:xfrm>
            <a:off x="1005679" y="3476598"/>
            <a:ext cx="678996" cy="8771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374D381-3398-4510-9C86-55AAABE15A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6" t="-465" r="44971" b="85789"/>
          <a:stretch/>
        </p:blipFill>
        <p:spPr>
          <a:xfrm>
            <a:off x="1732997" y="4125246"/>
            <a:ext cx="678996" cy="8771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CA033A-F583-4470-B80A-C57219D36B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514" y="2352345"/>
            <a:ext cx="1672356" cy="2534426"/>
          </a:xfrm>
          <a:prstGeom prst="rect">
            <a:avLst/>
          </a:prstGeom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E29E1DD-56C3-4C42-9B75-F3154A266C0A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hlinkClick r:id="rId7" action="ppaction://hlinksldjump"/>
            <a:extLst>
              <a:ext uri="{FF2B5EF4-FFF2-40B4-BE49-F238E27FC236}">
                <a16:creationId xmlns:a16="http://schemas.microsoft.com/office/drawing/2014/main" id="{D8B1F52A-3173-4940-A20F-EF45E96747CE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9235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9" grpId="0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52615"/>
            <a:ext cx="8220075" cy="777520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When you come back to school…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695113" y="1267243"/>
            <a:ext cx="7753774" cy="584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sz="1900" dirty="0"/>
              <a:t>…have fun! It may feel a little bit strange to begin with but school is still full of fun, love and friendship – even if it looks a little bit different.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840EED8-C08F-4E5A-8665-4287990ECD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67" y="2027022"/>
            <a:ext cx="5250801" cy="34837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7705411-CE6A-4FDC-9933-FD8B760B8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404" y="2829659"/>
            <a:ext cx="1794483" cy="321529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3ACC160-9D61-48A9-A200-4B7D02CC87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24" y="3392951"/>
            <a:ext cx="1375146" cy="26401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FA2FB9-B06E-4E46-929E-DC6367848D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36" y="3676637"/>
            <a:ext cx="1233572" cy="23683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912B7-7F36-416A-8092-0551990612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075" y="3530943"/>
            <a:ext cx="1303271" cy="2502132"/>
          </a:xfrm>
          <a:prstGeom prst="rect">
            <a:avLst/>
          </a:prstGeom>
        </p:spPr>
      </p:pic>
      <p:sp>
        <p:nvSpPr>
          <p:cNvPr id="23" name="Heart 22">
            <a:extLst>
              <a:ext uri="{FF2B5EF4-FFF2-40B4-BE49-F238E27FC236}">
                <a16:creationId xmlns:a16="http://schemas.microsoft.com/office/drawing/2014/main" id="{EB887461-8BF4-47D1-94F6-F2E081166C09}"/>
              </a:ext>
            </a:extLst>
          </p:cNvPr>
          <p:cNvSpPr/>
          <p:nvPr/>
        </p:nvSpPr>
        <p:spPr>
          <a:xfrm rot="20727576">
            <a:off x="948236" y="2190824"/>
            <a:ext cx="778369" cy="738957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Heart 23">
            <a:extLst>
              <a:ext uri="{FF2B5EF4-FFF2-40B4-BE49-F238E27FC236}">
                <a16:creationId xmlns:a16="http://schemas.microsoft.com/office/drawing/2014/main" id="{76E9E3D0-5C0A-4D6F-BD35-29F8055C6313}"/>
              </a:ext>
            </a:extLst>
          </p:cNvPr>
          <p:cNvSpPr/>
          <p:nvPr/>
        </p:nvSpPr>
        <p:spPr>
          <a:xfrm rot="1372959">
            <a:off x="2395768" y="2831195"/>
            <a:ext cx="518794" cy="495452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art 26">
            <a:extLst>
              <a:ext uri="{FF2B5EF4-FFF2-40B4-BE49-F238E27FC236}">
                <a16:creationId xmlns:a16="http://schemas.microsoft.com/office/drawing/2014/main" id="{1A0EFF2F-59CF-4D4C-A2D1-88AC7B13BFA0}"/>
              </a:ext>
            </a:extLst>
          </p:cNvPr>
          <p:cNvSpPr/>
          <p:nvPr/>
        </p:nvSpPr>
        <p:spPr>
          <a:xfrm rot="20727576">
            <a:off x="3492257" y="2179864"/>
            <a:ext cx="683267" cy="648670"/>
          </a:xfrm>
          <a:prstGeom prst="heart">
            <a:avLst/>
          </a:prstGeom>
          <a:solidFill>
            <a:srgbClr val="E50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2833A29-75F4-4495-B39B-B225E6A57EB3}"/>
              </a:ext>
            </a:extLst>
          </p:cNvPr>
          <p:cNvSpPr/>
          <p:nvPr/>
        </p:nvSpPr>
        <p:spPr>
          <a:xfrm>
            <a:off x="7772400" y="6092825"/>
            <a:ext cx="1081779" cy="452941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hlinkClick r:id="rId7" action="ppaction://hlinksldjump"/>
            <a:extLst>
              <a:ext uri="{FF2B5EF4-FFF2-40B4-BE49-F238E27FC236}">
                <a16:creationId xmlns:a16="http://schemas.microsoft.com/office/drawing/2014/main" id="{F4F1BA54-61BD-4844-A696-74994F981154}"/>
              </a:ext>
            </a:extLst>
          </p:cNvPr>
          <p:cNvSpPr txBox="1"/>
          <p:nvPr/>
        </p:nvSpPr>
        <p:spPr>
          <a:xfrm>
            <a:off x="7816444" y="6119821"/>
            <a:ext cx="987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1513598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23" grpId="0" animBg="1"/>
      <p:bldP spid="24" grpId="0" animBg="1"/>
      <p:bldP spid="27" grpId="0" animBg="1"/>
      <p:bldP spid="28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DAB3DF5-6713-4281-B4DC-ADEEFE277094}"/>
              </a:ext>
            </a:extLst>
          </p:cNvPr>
          <p:cNvSpPr/>
          <p:nvPr/>
        </p:nvSpPr>
        <p:spPr>
          <a:xfrm>
            <a:off x="4114800" y="3163824"/>
            <a:ext cx="886968" cy="5394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972</TotalTime>
  <Words>503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When you come back to school…</vt:lpstr>
      <vt:lpstr>When you come back to school…</vt:lpstr>
      <vt:lpstr>When you come back to school…</vt:lpstr>
      <vt:lpstr>When you come back to school…</vt:lpstr>
      <vt:lpstr>When you come back to school…</vt:lpstr>
      <vt:lpstr>When you come back to school…</vt:lpstr>
      <vt:lpstr>When you come back to school…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Booker</dc:creator>
  <cp:lastModifiedBy>Jo Mason</cp:lastModifiedBy>
  <cp:revision>28</cp:revision>
  <dcterms:created xsi:type="dcterms:W3CDTF">2020-05-25T13:08:54Z</dcterms:created>
  <dcterms:modified xsi:type="dcterms:W3CDTF">2020-05-31T20:24:30Z</dcterms:modified>
</cp:coreProperties>
</file>