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5" r:id="rId1"/>
  </p:sldMasterIdLst>
  <p:notesMasterIdLst>
    <p:notesMasterId r:id="rId18"/>
  </p:notesMasterIdLst>
  <p:sldIdLst>
    <p:sldId id="258" r:id="rId2"/>
    <p:sldId id="260" r:id="rId3"/>
    <p:sldId id="271" r:id="rId4"/>
    <p:sldId id="272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3" r:id="rId13"/>
    <p:sldId id="284" r:id="rId14"/>
    <p:sldId id="285" r:id="rId15"/>
    <p:sldId id="286" r:id="rId16"/>
    <p:sldId id="28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A147"/>
    <a:srgbClr val="B54C2D"/>
    <a:srgbClr val="B66952"/>
    <a:srgbClr val="B56D45"/>
    <a:srgbClr val="DF98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4A093B-70D3-475A-9B0E-BF1A130A3F2B}" v="215" dt="2020-07-02T13:05:58.3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A20905-3954-474B-A606-562BCA026DC1}" type="doc">
      <dgm:prSet loTypeId="urn:microsoft.com/office/officeart/2009/layout/CircleArrow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3742231-981F-480A-940F-203EC2F7423F}">
      <dgm:prSet/>
      <dgm:spPr/>
      <dgm:t>
        <a:bodyPr/>
        <a:lstStyle/>
        <a:p>
          <a:pPr>
            <a:defRPr cap="all"/>
          </a:pPr>
          <a:endParaRPr lang="en-US" dirty="0"/>
        </a:p>
      </dgm:t>
    </dgm:pt>
    <dgm:pt modelId="{2FC75195-FBA1-43DE-85DD-40B4B3A2F1F3}" type="parTrans" cxnId="{F226B1C2-5D99-403A-8240-EAD6BD4D8534}">
      <dgm:prSet/>
      <dgm:spPr/>
      <dgm:t>
        <a:bodyPr/>
        <a:lstStyle/>
        <a:p>
          <a:endParaRPr lang="en-US"/>
        </a:p>
      </dgm:t>
    </dgm:pt>
    <dgm:pt modelId="{EF449C32-A7AE-4099-9E9B-9E2F736A89CE}" type="sibTrans" cxnId="{F226B1C2-5D99-403A-8240-EAD6BD4D8534}">
      <dgm:prSet phldrT="02" phldr="0"/>
      <dgm:spPr/>
    </dgm:pt>
    <dgm:pt modelId="{9EF41CC5-EF3B-4A6D-8229-3F1333EADFB3}">
      <dgm:prSet/>
      <dgm:spPr/>
      <dgm:t>
        <a:bodyPr/>
        <a:lstStyle/>
        <a:p>
          <a:pPr>
            <a:defRPr cap="all"/>
          </a:pPr>
          <a:endParaRPr lang="en-US" dirty="0"/>
        </a:p>
      </dgm:t>
    </dgm:pt>
    <dgm:pt modelId="{DAEF1C7D-B0C5-46FA-BED3-8A54E918D3E0}" type="parTrans" cxnId="{E476EEBC-7C9F-4E07-BD58-1044B9769B64}">
      <dgm:prSet/>
      <dgm:spPr/>
      <dgm:t>
        <a:bodyPr/>
        <a:lstStyle/>
        <a:p>
          <a:endParaRPr lang="en-US"/>
        </a:p>
      </dgm:t>
    </dgm:pt>
    <dgm:pt modelId="{98E6DD7C-B953-4119-9F64-9914E467ECBF}" type="sibTrans" cxnId="{E476EEBC-7C9F-4E07-BD58-1044B9769B64}">
      <dgm:prSet phldrT="03" phldr="0"/>
      <dgm:spPr/>
    </dgm:pt>
    <dgm:pt modelId="{DC13AB6D-DEA2-4CBB-AC69-1EF1A6AD1512}">
      <dgm:prSet/>
      <dgm:spPr/>
      <dgm:t>
        <a:bodyPr/>
        <a:lstStyle/>
        <a:p>
          <a:pPr>
            <a:defRPr cap="all"/>
          </a:pPr>
          <a:endParaRPr lang="en-US" dirty="0"/>
        </a:p>
      </dgm:t>
    </dgm:pt>
    <dgm:pt modelId="{9C64CC83-643C-4E12-8F97-BC19DC031190}" type="sibTrans" cxnId="{4B888393-351D-4489-90C9-5A68061AB236}">
      <dgm:prSet phldrT="01" phldr="0"/>
      <dgm:spPr/>
    </dgm:pt>
    <dgm:pt modelId="{2C752582-D9FF-4E04-A92F-827DB4BB5C48}" type="parTrans" cxnId="{4B888393-351D-4489-90C9-5A68061AB236}">
      <dgm:prSet/>
      <dgm:spPr/>
      <dgm:t>
        <a:bodyPr/>
        <a:lstStyle/>
        <a:p>
          <a:endParaRPr lang="en-US"/>
        </a:p>
      </dgm:t>
    </dgm:pt>
    <dgm:pt modelId="{E10D751D-6C2C-4B66-A2F3-A83888558324}" type="pres">
      <dgm:prSet presAssocID="{8AA20905-3954-474B-A606-562BCA026DC1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A1C9DC42-80CE-4DB7-8284-8D004AF3C683}" type="pres">
      <dgm:prSet presAssocID="{DC13AB6D-DEA2-4CBB-AC69-1EF1A6AD1512}" presName="Accent1" presStyleCnt="0"/>
      <dgm:spPr/>
    </dgm:pt>
    <dgm:pt modelId="{D3A843A9-669E-41B8-86FD-3A82662249EA}" type="pres">
      <dgm:prSet presAssocID="{DC13AB6D-DEA2-4CBB-AC69-1EF1A6AD1512}" presName="Accent" presStyleLbl="node1" presStyleIdx="0" presStyleCnt="3"/>
      <dgm:spPr/>
    </dgm:pt>
    <dgm:pt modelId="{7AA1F1EE-5F2A-4CC9-8F08-8B8F762FB31F}" type="pres">
      <dgm:prSet presAssocID="{DC13AB6D-DEA2-4CBB-AC69-1EF1A6AD1512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331745-84F4-4784-B771-7F73B345260C}" type="pres">
      <dgm:prSet presAssocID="{53742231-981F-480A-940F-203EC2F7423F}" presName="Accent2" presStyleCnt="0"/>
      <dgm:spPr/>
    </dgm:pt>
    <dgm:pt modelId="{89EE9B21-B80B-44FD-824B-92CBB0D838E2}" type="pres">
      <dgm:prSet presAssocID="{53742231-981F-480A-940F-203EC2F7423F}" presName="Accent" presStyleLbl="node1" presStyleIdx="1" presStyleCnt="3"/>
      <dgm:spPr/>
    </dgm:pt>
    <dgm:pt modelId="{AF67751E-B0F0-4463-85AE-DA5076CD1862}" type="pres">
      <dgm:prSet presAssocID="{53742231-981F-480A-940F-203EC2F7423F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F30FDF-9E04-4D25-B9BA-98E4C3026472}" type="pres">
      <dgm:prSet presAssocID="{9EF41CC5-EF3B-4A6D-8229-3F1333EADFB3}" presName="Accent3" presStyleCnt="0"/>
      <dgm:spPr/>
    </dgm:pt>
    <dgm:pt modelId="{6FA96B80-D0AB-4267-9DB8-E54F154202C5}" type="pres">
      <dgm:prSet presAssocID="{9EF41CC5-EF3B-4A6D-8229-3F1333EADFB3}" presName="Accent" presStyleLbl="node1" presStyleIdx="2" presStyleCnt="3"/>
      <dgm:spPr/>
    </dgm:pt>
    <dgm:pt modelId="{AE4EB300-0E86-47DF-9D7E-03B5CB9E8EDA}" type="pres">
      <dgm:prSet presAssocID="{9EF41CC5-EF3B-4A6D-8229-3F1333EADFB3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691907-0C08-4456-9FD9-D2392B130D17}" type="presOf" srcId="{9EF41CC5-EF3B-4A6D-8229-3F1333EADFB3}" destId="{AE4EB300-0E86-47DF-9D7E-03B5CB9E8EDA}" srcOrd="0" destOrd="0" presId="urn:microsoft.com/office/officeart/2009/layout/CircleArrowProcess"/>
    <dgm:cxn modelId="{E476EEBC-7C9F-4E07-BD58-1044B9769B64}" srcId="{8AA20905-3954-474B-A606-562BCA026DC1}" destId="{9EF41CC5-EF3B-4A6D-8229-3F1333EADFB3}" srcOrd="2" destOrd="0" parTransId="{DAEF1C7D-B0C5-46FA-BED3-8A54E918D3E0}" sibTransId="{98E6DD7C-B953-4119-9F64-9914E467ECBF}"/>
    <dgm:cxn modelId="{4B888393-351D-4489-90C9-5A68061AB236}" srcId="{8AA20905-3954-474B-A606-562BCA026DC1}" destId="{DC13AB6D-DEA2-4CBB-AC69-1EF1A6AD1512}" srcOrd="0" destOrd="0" parTransId="{2C752582-D9FF-4E04-A92F-827DB4BB5C48}" sibTransId="{9C64CC83-643C-4E12-8F97-BC19DC031190}"/>
    <dgm:cxn modelId="{5AA85C46-66D7-44DC-A305-C71F9E55F493}" type="presOf" srcId="{8AA20905-3954-474B-A606-562BCA026DC1}" destId="{E10D751D-6C2C-4B66-A2F3-A83888558324}" srcOrd="0" destOrd="0" presId="urn:microsoft.com/office/officeart/2009/layout/CircleArrowProcess"/>
    <dgm:cxn modelId="{F226B1C2-5D99-403A-8240-EAD6BD4D8534}" srcId="{8AA20905-3954-474B-A606-562BCA026DC1}" destId="{53742231-981F-480A-940F-203EC2F7423F}" srcOrd="1" destOrd="0" parTransId="{2FC75195-FBA1-43DE-85DD-40B4B3A2F1F3}" sibTransId="{EF449C32-A7AE-4099-9E9B-9E2F736A89CE}"/>
    <dgm:cxn modelId="{0189F834-4413-4BBE-84BC-4CA9CFAF501A}" type="presOf" srcId="{53742231-981F-480A-940F-203EC2F7423F}" destId="{AF67751E-B0F0-4463-85AE-DA5076CD1862}" srcOrd="0" destOrd="0" presId="urn:microsoft.com/office/officeart/2009/layout/CircleArrowProcess"/>
    <dgm:cxn modelId="{AC9F70DB-E1E6-4DA4-A5C4-930DE4503F55}" type="presOf" srcId="{DC13AB6D-DEA2-4CBB-AC69-1EF1A6AD1512}" destId="{7AA1F1EE-5F2A-4CC9-8F08-8B8F762FB31F}" srcOrd="0" destOrd="0" presId="urn:microsoft.com/office/officeart/2009/layout/CircleArrowProcess"/>
    <dgm:cxn modelId="{DE54B29E-28F3-4220-8428-21054B70765E}" type="presParOf" srcId="{E10D751D-6C2C-4B66-A2F3-A83888558324}" destId="{A1C9DC42-80CE-4DB7-8284-8D004AF3C683}" srcOrd="0" destOrd="0" presId="urn:microsoft.com/office/officeart/2009/layout/CircleArrowProcess"/>
    <dgm:cxn modelId="{B6BF7385-38EE-424B-90BC-D2574AB63588}" type="presParOf" srcId="{A1C9DC42-80CE-4DB7-8284-8D004AF3C683}" destId="{D3A843A9-669E-41B8-86FD-3A82662249EA}" srcOrd="0" destOrd="0" presId="urn:microsoft.com/office/officeart/2009/layout/CircleArrowProcess"/>
    <dgm:cxn modelId="{AA6DD5B2-E271-4E7F-B9FF-E8DDE86F3A57}" type="presParOf" srcId="{E10D751D-6C2C-4B66-A2F3-A83888558324}" destId="{7AA1F1EE-5F2A-4CC9-8F08-8B8F762FB31F}" srcOrd="1" destOrd="0" presId="urn:microsoft.com/office/officeart/2009/layout/CircleArrowProcess"/>
    <dgm:cxn modelId="{725397DC-ABB0-4DD1-A46C-12D004B4E379}" type="presParOf" srcId="{E10D751D-6C2C-4B66-A2F3-A83888558324}" destId="{88331745-84F4-4784-B771-7F73B345260C}" srcOrd="2" destOrd="0" presId="urn:microsoft.com/office/officeart/2009/layout/CircleArrowProcess"/>
    <dgm:cxn modelId="{032D49A0-4710-484E-8F0F-80905DBA587B}" type="presParOf" srcId="{88331745-84F4-4784-B771-7F73B345260C}" destId="{89EE9B21-B80B-44FD-824B-92CBB0D838E2}" srcOrd="0" destOrd="0" presId="urn:microsoft.com/office/officeart/2009/layout/CircleArrowProcess"/>
    <dgm:cxn modelId="{AEE2B18D-3287-4B8D-B209-5690E190D5B5}" type="presParOf" srcId="{E10D751D-6C2C-4B66-A2F3-A83888558324}" destId="{AF67751E-B0F0-4463-85AE-DA5076CD1862}" srcOrd="3" destOrd="0" presId="urn:microsoft.com/office/officeart/2009/layout/CircleArrowProcess"/>
    <dgm:cxn modelId="{4DC8D432-34AC-4BDD-A200-3D2780959D85}" type="presParOf" srcId="{E10D751D-6C2C-4B66-A2F3-A83888558324}" destId="{4EF30FDF-9E04-4D25-B9BA-98E4C3026472}" srcOrd="4" destOrd="0" presId="urn:microsoft.com/office/officeart/2009/layout/CircleArrowProcess"/>
    <dgm:cxn modelId="{95EA07F4-7360-480A-AD9E-713BD947DD16}" type="presParOf" srcId="{4EF30FDF-9E04-4D25-B9BA-98E4C3026472}" destId="{6FA96B80-D0AB-4267-9DB8-E54F154202C5}" srcOrd="0" destOrd="0" presId="urn:microsoft.com/office/officeart/2009/layout/CircleArrowProcess"/>
    <dgm:cxn modelId="{6C684438-3AC5-4E27-A0B1-38A1F0B2FCD5}" type="presParOf" srcId="{E10D751D-6C2C-4B66-A2F3-A83888558324}" destId="{AE4EB300-0E86-47DF-9D7E-03B5CB9E8EDA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843A9-669E-41B8-86FD-3A82662249EA}">
      <dsp:nvSpPr>
        <dsp:cNvPr id="0" name=""/>
        <dsp:cNvSpPr/>
      </dsp:nvSpPr>
      <dsp:spPr>
        <a:xfrm>
          <a:off x="4531139" y="0"/>
          <a:ext cx="1788008" cy="1788280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A1F1EE-5F2A-4CC9-8F08-8B8F762FB31F}">
      <dsp:nvSpPr>
        <dsp:cNvPr id="0" name=""/>
        <dsp:cNvSpPr/>
      </dsp:nvSpPr>
      <dsp:spPr>
        <a:xfrm>
          <a:off x="4926348" y="645623"/>
          <a:ext cx="993561" cy="496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defRPr cap="all"/>
          </a:pPr>
          <a:endParaRPr lang="en-US" sz="3300" kern="1200" dirty="0"/>
        </a:p>
      </dsp:txBody>
      <dsp:txXfrm>
        <a:off x="4926348" y="645623"/>
        <a:ext cx="993561" cy="496662"/>
      </dsp:txXfrm>
    </dsp:sp>
    <dsp:sp modelId="{89EE9B21-B80B-44FD-824B-92CBB0D838E2}">
      <dsp:nvSpPr>
        <dsp:cNvPr id="0" name=""/>
        <dsp:cNvSpPr/>
      </dsp:nvSpPr>
      <dsp:spPr>
        <a:xfrm>
          <a:off x="4034526" y="1027499"/>
          <a:ext cx="1788008" cy="1788280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67751E-B0F0-4463-85AE-DA5076CD1862}">
      <dsp:nvSpPr>
        <dsp:cNvPr id="0" name=""/>
        <dsp:cNvSpPr/>
      </dsp:nvSpPr>
      <dsp:spPr>
        <a:xfrm>
          <a:off x="4431749" y="1679067"/>
          <a:ext cx="993561" cy="496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defRPr cap="all"/>
          </a:pPr>
          <a:endParaRPr lang="en-US" sz="3300" kern="1200" dirty="0"/>
        </a:p>
      </dsp:txBody>
      <dsp:txXfrm>
        <a:off x="4431749" y="1679067"/>
        <a:ext cx="993561" cy="496662"/>
      </dsp:txXfrm>
    </dsp:sp>
    <dsp:sp modelId="{6FA96B80-D0AB-4267-9DB8-E54F154202C5}">
      <dsp:nvSpPr>
        <dsp:cNvPr id="0" name=""/>
        <dsp:cNvSpPr/>
      </dsp:nvSpPr>
      <dsp:spPr>
        <a:xfrm>
          <a:off x="4658398" y="2177957"/>
          <a:ext cx="1536176" cy="153679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4EB300-0E86-47DF-9D7E-03B5CB9E8EDA}">
      <dsp:nvSpPr>
        <dsp:cNvPr id="0" name=""/>
        <dsp:cNvSpPr/>
      </dsp:nvSpPr>
      <dsp:spPr>
        <a:xfrm>
          <a:off x="4928698" y="2713996"/>
          <a:ext cx="993561" cy="496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defRPr cap="all"/>
          </a:pPr>
          <a:endParaRPr lang="en-US" sz="3300" kern="1200" dirty="0"/>
        </a:p>
      </dsp:txBody>
      <dsp:txXfrm>
        <a:off x="4928698" y="2713996"/>
        <a:ext cx="993561" cy="496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F5E93-F4F2-4C61-B8AE-F7F05B9FFCFB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1E22A-7DDC-4A12-A899-83FD2B6B56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775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8A959DAB-ED31-4053-A145-62584416A12B}" type="slidenum">
              <a:t>3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/>
          <a:lstStyle/>
          <a:p>
            <a:pPr indent="0"/>
            <a:endParaRPr lang="en-GB" sz="2940">
              <a:latin typeface="Arial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155912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8A959DAB-ED31-4053-A145-62584416A12B}" type="slidenum">
              <a:t>4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/>
          <a:lstStyle/>
          <a:p>
            <a:pPr indent="0"/>
            <a:endParaRPr lang="en-GB" sz="2940">
              <a:latin typeface="Arial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3614543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525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865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48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7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88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888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916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479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378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665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205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805943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836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406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302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1586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527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802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5" r:id="rId2"/>
    <p:sldLayoutId id="2147483716" r:id="rId3"/>
    <p:sldLayoutId id="2147483714" r:id="rId4"/>
    <p:sldLayoutId id="2147483710" r:id="rId5"/>
    <p:sldLayoutId id="2147483694" r:id="rId6"/>
    <p:sldLayoutId id="2147483695" r:id="rId7"/>
    <p:sldLayoutId id="2147483696" r:id="rId8"/>
    <p:sldLayoutId id="2147483697" r:id="rId9"/>
    <p:sldLayoutId id="2147483699" r:id="rId10"/>
    <p:sldLayoutId id="2147483693" r:id="rId11"/>
    <p:sldLayoutId id="2147483700" r:id="rId12"/>
    <p:sldLayoutId id="2147483701" r:id="rId13"/>
    <p:sldLayoutId id="2147483703" r:id="rId14"/>
    <p:sldLayoutId id="2147483704" r:id="rId15"/>
    <p:sldLayoutId id="2147483702" r:id="rId16"/>
    <p:sldLayoutId id="2147483698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A748D-BEEC-43A4-BFF3-B31C0275A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721" y="122169"/>
            <a:ext cx="3648799" cy="419100"/>
          </a:xfrm>
        </p:spPr>
        <p:txBody>
          <a:bodyPr>
            <a:normAutofit/>
          </a:bodyPr>
          <a:lstStyle/>
          <a:p>
            <a:r>
              <a:rPr lang="en-US" sz="2000" dirty="0"/>
              <a:t>Where do the homophones go?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AED04DAF-1E3F-4397-8834-E64118E9B2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9100570"/>
              </p:ext>
            </p:extLst>
          </p:nvPr>
        </p:nvGraphicFramePr>
        <p:xfrm>
          <a:off x="914400" y="2089329"/>
          <a:ext cx="10353675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3D2357B-2FFE-4732-A708-AE63D8BE4657}"/>
              </a:ext>
            </a:extLst>
          </p:cNvPr>
          <p:cNvSpPr txBox="1"/>
          <p:nvPr/>
        </p:nvSpPr>
        <p:spPr>
          <a:xfrm>
            <a:off x="665922" y="541269"/>
            <a:ext cx="106021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_______ going out but we are making a fuss of what we shall ______ and _________ we shall go!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D975F7-094B-49E0-9800-65DE41D8ECFE}"/>
              </a:ext>
            </a:extLst>
          </p:cNvPr>
          <p:cNvSpPr txBox="1"/>
          <p:nvPr/>
        </p:nvSpPr>
        <p:spPr>
          <a:xfrm>
            <a:off x="4830416" y="2609287"/>
            <a:ext cx="2951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A2523E-B9CB-4550-9AF0-5D6E880EBF16}"/>
              </a:ext>
            </a:extLst>
          </p:cNvPr>
          <p:cNvSpPr txBox="1"/>
          <p:nvPr/>
        </p:nvSpPr>
        <p:spPr>
          <a:xfrm>
            <a:off x="4313583" y="3685094"/>
            <a:ext cx="2951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We’re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8E3B05-30C6-4F73-91DA-56A6006BC11F}"/>
              </a:ext>
            </a:extLst>
          </p:cNvPr>
          <p:cNvSpPr txBox="1"/>
          <p:nvPr/>
        </p:nvSpPr>
        <p:spPr>
          <a:xfrm>
            <a:off x="4830416" y="4698905"/>
            <a:ext cx="2951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Wear</a:t>
            </a:r>
          </a:p>
        </p:txBody>
      </p:sp>
    </p:spTree>
    <p:extLst>
      <p:ext uri="{BB962C8B-B14F-4D97-AF65-F5344CB8AC3E}">
        <p14:creationId xmlns:p14="http://schemas.microsoft.com/office/powerpoint/2010/main" val="26890897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3582C-570D-42E1-B3CF-9DCB48D07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47278-069F-4705-8418-26665ECFA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866900"/>
            <a:ext cx="10353762" cy="1352550"/>
          </a:xfrm>
        </p:spPr>
        <p:txBody>
          <a:bodyPr>
            <a:normAutofit/>
          </a:bodyPr>
          <a:lstStyle/>
          <a:p>
            <a:r>
              <a:rPr lang="en-GB" sz="3200" dirty="0"/>
              <a:t>____ going out but we are making a fuss over what we shall ___ and ____ we shall go!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C6F9F-9EBA-475A-8B64-69168E792DBA}"/>
              </a:ext>
            </a:extLst>
          </p:cNvPr>
          <p:cNvSpPr txBox="1"/>
          <p:nvPr/>
        </p:nvSpPr>
        <p:spPr>
          <a:xfrm>
            <a:off x="1381539" y="2017643"/>
            <a:ext cx="785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We’re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92084C-882F-48D4-A227-05985546D3CD}"/>
              </a:ext>
            </a:extLst>
          </p:cNvPr>
          <p:cNvSpPr txBox="1"/>
          <p:nvPr/>
        </p:nvSpPr>
        <p:spPr>
          <a:xfrm>
            <a:off x="1381539" y="2537718"/>
            <a:ext cx="785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wear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A19743-BAA3-488F-AEE7-FB9BD114148F}"/>
              </a:ext>
            </a:extLst>
          </p:cNvPr>
          <p:cNvSpPr txBox="1"/>
          <p:nvPr/>
        </p:nvSpPr>
        <p:spPr>
          <a:xfrm>
            <a:off x="2806147" y="2537718"/>
            <a:ext cx="841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6CC0E1-582C-4D80-B935-89D759CA40C9}"/>
              </a:ext>
            </a:extLst>
          </p:cNvPr>
          <p:cNvSpPr txBox="1"/>
          <p:nvPr/>
        </p:nvSpPr>
        <p:spPr>
          <a:xfrm>
            <a:off x="2415209" y="3796748"/>
            <a:ext cx="7185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many did you get correct?</a:t>
            </a:r>
          </a:p>
        </p:txBody>
      </p:sp>
    </p:spTree>
    <p:extLst>
      <p:ext uri="{BB962C8B-B14F-4D97-AF65-F5344CB8AC3E}">
        <p14:creationId xmlns:p14="http://schemas.microsoft.com/office/powerpoint/2010/main" val="398906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/>
              <a:t>It was ___ hot outside.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92846" y="3483091"/>
            <a:ext cx="557541" cy="609276"/>
          </a:xfrm>
          <a:prstGeom prst="rect">
            <a:avLst/>
          </a:prstGeom>
          <a:noFill/>
          <a:ln>
            <a:noFill/>
          </a:ln>
        </p:spPr>
        <p:txBody>
          <a:bodyPr wrap="none" lIns="108847" tIns="54423" rIns="108847" bIns="54423" anchorCtr="0" compatLnSpc="0">
            <a:spAutoFit/>
          </a:bodyPr>
          <a:lstStyle/>
          <a:p>
            <a:pPr hangingPunct="0"/>
            <a:r>
              <a:rPr lang="en-GB" sz="3386">
                <a:latin typeface="Liberation Sans" pitchFamily="18"/>
                <a:ea typeface="Noto Sans CJK SC" pitchFamily="2"/>
                <a:cs typeface="Lohit Devanagari" pitchFamily="2"/>
              </a:rPr>
              <a:t>to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77145" y="3483091"/>
            <a:ext cx="774652" cy="609276"/>
          </a:xfrm>
          <a:prstGeom prst="rect">
            <a:avLst/>
          </a:prstGeom>
          <a:noFill/>
          <a:ln>
            <a:noFill/>
          </a:ln>
        </p:spPr>
        <p:txBody>
          <a:bodyPr wrap="none" lIns="108847" tIns="54423" rIns="108847" bIns="54423" anchorCtr="0" compatLnSpc="0">
            <a:spAutoFit/>
          </a:bodyPr>
          <a:lstStyle/>
          <a:p>
            <a:pPr hangingPunct="0"/>
            <a:r>
              <a:rPr lang="en-GB" sz="3386">
                <a:latin typeface="Liberation Sans" pitchFamily="18"/>
                <a:ea typeface="Noto Sans CJK SC" pitchFamily="2"/>
                <a:cs typeface="Lohit Devanagari" pitchFamily="2"/>
              </a:rPr>
              <a:t>too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34391" y="3483091"/>
            <a:ext cx="871152" cy="609276"/>
          </a:xfrm>
          <a:prstGeom prst="rect">
            <a:avLst/>
          </a:prstGeom>
          <a:noFill/>
          <a:ln>
            <a:noFill/>
          </a:ln>
        </p:spPr>
        <p:txBody>
          <a:bodyPr wrap="none" lIns="108847" tIns="54423" rIns="108847" bIns="54423" anchorCtr="0" compatLnSpc="0">
            <a:spAutoFit/>
          </a:bodyPr>
          <a:lstStyle/>
          <a:p>
            <a:pPr hangingPunct="0"/>
            <a:r>
              <a:rPr lang="en-GB" sz="3386">
                <a:latin typeface="Liberation Sans" pitchFamily="18"/>
                <a:ea typeface="Noto Sans CJK SC" pitchFamily="2"/>
                <a:cs typeface="Lohit Devanagari" pitchFamily="2"/>
              </a:rPr>
              <a:t>two</a:t>
            </a:r>
          </a:p>
        </p:txBody>
      </p:sp>
      <p:pic>
        <p:nvPicPr>
          <p:cNvPr id="6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924245" y="2002776"/>
            <a:ext cx="3715152" cy="27864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625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/>
              <a:t>It was ___ hot outside.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92846" y="3483091"/>
            <a:ext cx="557541" cy="609276"/>
          </a:xfrm>
          <a:prstGeom prst="rect">
            <a:avLst/>
          </a:prstGeom>
          <a:noFill/>
          <a:ln>
            <a:noFill/>
          </a:ln>
        </p:spPr>
        <p:txBody>
          <a:bodyPr wrap="none" lIns="108847" tIns="54423" rIns="108847" bIns="54423" anchorCtr="0" compatLnSpc="0">
            <a:spAutoFit/>
          </a:bodyPr>
          <a:lstStyle/>
          <a:p>
            <a:pPr hangingPunct="0"/>
            <a:r>
              <a:rPr lang="en-GB" sz="3386">
                <a:latin typeface="Liberation Sans" pitchFamily="18"/>
                <a:ea typeface="Noto Sans CJK SC" pitchFamily="2"/>
                <a:cs typeface="Lohit Devanagari" pitchFamily="2"/>
              </a:rPr>
              <a:t>to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77145" y="3483091"/>
            <a:ext cx="774652" cy="609276"/>
          </a:xfrm>
          <a:prstGeom prst="rect">
            <a:avLst/>
          </a:prstGeom>
          <a:noFill/>
          <a:ln>
            <a:noFill/>
          </a:ln>
        </p:spPr>
        <p:txBody>
          <a:bodyPr wrap="none" lIns="108847" tIns="54423" rIns="108847" bIns="54423" anchorCtr="0" compatLnSpc="0">
            <a:spAutoFit/>
          </a:bodyPr>
          <a:lstStyle/>
          <a:p>
            <a:pPr hangingPunct="0"/>
            <a:r>
              <a:rPr lang="en-GB" sz="3386">
                <a:latin typeface="Liberation Sans" pitchFamily="18"/>
                <a:ea typeface="Noto Sans CJK SC" pitchFamily="2"/>
                <a:cs typeface="Lohit Devanagari" pitchFamily="2"/>
              </a:rPr>
              <a:t>too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34391" y="3483091"/>
            <a:ext cx="871152" cy="609276"/>
          </a:xfrm>
          <a:prstGeom prst="rect">
            <a:avLst/>
          </a:prstGeom>
          <a:noFill/>
          <a:ln>
            <a:noFill/>
          </a:ln>
        </p:spPr>
        <p:txBody>
          <a:bodyPr wrap="none" lIns="108847" tIns="54423" rIns="108847" bIns="54423" anchorCtr="0" compatLnSpc="0">
            <a:spAutoFit/>
          </a:bodyPr>
          <a:lstStyle/>
          <a:p>
            <a:pPr hangingPunct="0"/>
            <a:r>
              <a:rPr lang="en-GB" sz="3386">
                <a:latin typeface="Liberation Sans" pitchFamily="18"/>
                <a:ea typeface="Noto Sans CJK SC" pitchFamily="2"/>
                <a:cs typeface="Lohit Devanagari" pitchFamily="2"/>
              </a:rPr>
              <a:t>two</a:t>
            </a:r>
          </a:p>
        </p:txBody>
      </p:sp>
      <p:pic>
        <p:nvPicPr>
          <p:cNvPr id="6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924245" y="2002776"/>
            <a:ext cx="3715152" cy="278647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2090068" y="1741546"/>
            <a:ext cx="2824700" cy="430959"/>
          </a:xfrm>
          <a:prstGeom prst="rect">
            <a:avLst/>
          </a:prstGeom>
          <a:noFill/>
          <a:ln>
            <a:noFill/>
          </a:ln>
        </p:spPr>
        <p:txBody>
          <a:bodyPr wrap="none" lIns="108847" tIns="54423" rIns="108847" bIns="54423" anchorCtr="0" compatLnSpc="0">
            <a:spAutoFit/>
          </a:bodyPr>
          <a:lstStyle/>
          <a:p>
            <a:pPr hangingPunct="0"/>
            <a:r>
              <a:rPr lang="en-GB" sz="2177">
                <a:solidFill>
                  <a:srgbClr val="00CD00"/>
                </a:solidFill>
                <a:latin typeface="Liberation Sans" pitchFamily="18"/>
                <a:ea typeface="Noto Sans CJK SC" pitchFamily="2"/>
                <a:cs typeface="Lohit Devanagari" pitchFamily="2"/>
              </a:rPr>
              <a:t>The correct answer is...</a:t>
            </a:r>
          </a:p>
        </p:txBody>
      </p:sp>
      <p:sp>
        <p:nvSpPr>
          <p:cNvPr id="8" name="Freeform 7"/>
          <p:cNvSpPr/>
          <p:nvPr/>
        </p:nvSpPr>
        <p:spPr>
          <a:xfrm>
            <a:off x="1306373" y="2438163"/>
            <a:ext cx="1044491" cy="1044491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400" h="2400" fill="none">
                <a:moveTo>
                  <a:pt x="0" y="0"/>
                </a:moveTo>
                <a:lnTo>
                  <a:pt x="2400" y="2400"/>
                </a:lnTo>
              </a:path>
            </a:pathLst>
          </a:custGeom>
          <a:noFill/>
          <a:ln w="0">
            <a:solidFill>
              <a:schemeClr val="tx1"/>
            </a:solidFill>
            <a:prstDash val="solid"/>
            <a:tailEnd type="arrow"/>
          </a:ln>
        </p:spPr>
        <p:txBody>
          <a:bodyPr wrap="none" lIns="108847" tIns="54423" rIns="108847" bIns="54423" anchor="ctr" anchorCtr="0" compatLnSpc="0"/>
          <a:lstStyle/>
          <a:p>
            <a:pPr hangingPunct="0"/>
            <a:endParaRPr lang="en-GB" sz="2177">
              <a:latin typeface="Liberation Sans" pitchFamily="18"/>
              <a:ea typeface="Noto Sans CJK SC" pitchFamily="2"/>
              <a:cs typeface="Lohit Devanagari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816281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6589" y="1944190"/>
            <a:ext cx="10820400" cy="1391193"/>
          </a:xfrm>
        </p:spPr>
        <p:txBody>
          <a:bodyPr/>
          <a:lstStyle/>
          <a:p>
            <a:r>
              <a:rPr lang="en-GB" dirty="0" smtClean="0"/>
              <a:t>Please go and _____ the queen a cup of tea.</a:t>
            </a:r>
          </a:p>
          <a:p>
            <a:r>
              <a:rPr lang="en-GB" dirty="0" smtClean="0"/>
              <a:t>The kitten’s ____ is very small and </a:t>
            </a:r>
            <a:r>
              <a:rPr lang="en-GB" dirty="0" smtClean="0"/>
              <a:t>has sharp claws.</a:t>
            </a:r>
            <a:endParaRPr lang="en-GB" dirty="0"/>
          </a:p>
        </p:txBody>
      </p:sp>
      <p:pic>
        <p:nvPicPr>
          <p:cNvPr id="5122" name="Picture 2" descr="Here Are the Official British Rules for the Perfect Cup of Tea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393" y="3640183"/>
            <a:ext cx="3439717" cy="226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dorable Kitten's Paws - Cutest Pa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170" y="3335383"/>
            <a:ext cx="2677749" cy="267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72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6589" y="1944190"/>
            <a:ext cx="10820400" cy="1391193"/>
          </a:xfrm>
        </p:spPr>
        <p:txBody>
          <a:bodyPr/>
          <a:lstStyle/>
          <a:p>
            <a:r>
              <a:rPr lang="en-GB" dirty="0" smtClean="0"/>
              <a:t>Please go and _____ the queen a cup of tea.</a:t>
            </a:r>
          </a:p>
          <a:p>
            <a:r>
              <a:rPr lang="en-GB" dirty="0" smtClean="0"/>
              <a:t>The kitten’s ____ is very small and </a:t>
            </a:r>
            <a:r>
              <a:rPr lang="en-GB" dirty="0" smtClean="0"/>
              <a:t>has sharp claws.</a:t>
            </a:r>
            <a:endParaRPr lang="en-GB" dirty="0"/>
          </a:p>
        </p:txBody>
      </p:sp>
      <p:pic>
        <p:nvPicPr>
          <p:cNvPr id="5122" name="Picture 2" descr="Here Are the Official British Rules for the Perfect Cup of Tea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393" y="3640183"/>
            <a:ext cx="3439717" cy="226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dorable Kitten's Paws - Cutest Pa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170" y="3335383"/>
            <a:ext cx="2677749" cy="267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7177" y="6174377"/>
            <a:ext cx="1863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POUR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6740434" y="6296297"/>
            <a:ext cx="1907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PAW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70380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2555" y="470261"/>
            <a:ext cx="3167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You are ______ to eat that sweet.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341325" y="470260"/>
            <a:ext cx="3370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boy spoke _____ in class .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436" r="11584"/>
          <a:stretch/>
        </p:blipFill>
        <p:spPr>
          <a:xfrm>
            <a:off x="532311" y="1554479"/>
            <a:ext cx="3788229" cy="35538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8052" y="1658983"/>
            <a:ext cx="4276777" cy="305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4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2555" y="470261"/>
            <a:ext cx="3167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You are ______ to eat that sweet.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341325" y="470260"/>
            <a:ext cx="3370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boy spoke _____ in class .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436" r="11584"/>
          <a:stretch/>
        </p:blipFill>
        <p:spPr>
          <a:xfrm>
            <a:off x="532311" y="1554479"/>
            <a:ext cx="3788229" cy="35538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8052" y="1658983"/>
            <a:ext cx="4276777" cy="305412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36676" y="5238441"/>
            <a:ext cx="2394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allowed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52223" y="4947721"/>
            <a:ext cx="1768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aloud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987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93127" y="1510145"/>
            <a:ext cx="5846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----- grew quickly because of the ---- in the tap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566" y="3876675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6110" y="3470563"/>
            <a:ext cx="214312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7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93127" y="1510145"/>
            <a:ext cx="5846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</a:t>
            </a:r>
            <a:r>
              <a:rPr lang="en-GB" dirty="0" smtClean="0"/>
              <a:t>leek</a:t>
            </a:r>
            <a:r>
              <a:rPr lang="en-GB" dirty="0" smtClean="0"/>
              <a:t> </a:t>
            </a:r>
            <a:r>
              <a:rPr lang="en-GB" dirty="0" smtClean="0"/>
              <a:t>grew quickly because of the </a:t>
            </a:r>
            <a:r>
              <a:rPr lang="en-GB" dirty="0" smtClean="0"/>
              <a:t>leak </a:t>
            </a:r>
            <a:r>
              <a:rPr lang="en-GB" dirty="0" smtClean="0"/>
              <a:t>in the </a:t>
            </a:r>
            <a:r>
              <a:rPr lang="en-GB" dirty="0" smtClean="0"/>
              <a:t>tap.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566" y="3876675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6110" y="3470563"/>
            <a:ext cx="214312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36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1600" dirty="0" smtClean="0">
                <a:solidFill>
                  <a:schemeClr val="tx1"/>
                </a:solidFill>
              </a:rPr>
              <a:t>They played with _______ football.                                                            ______ going to the park.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3076" name="Picture 4" descr="New study to explore impact of football-based Twinning Project on ...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045" y="3560194"/>
            <a:ext cx="3120844" cy="14954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15 Fun and Interesting Park Games for Childr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074" y="3347646"/>
            <a:ext cx="2541724" cy="17375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71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1600" dirty="0" smtClean="0">
                <a:solidFill>
                  <a:schemeClr val="tx1"/>
                </a:solidFill>
              </a:rPr>
              <a:t>They played with _______ football.                                                            ______ going to the park.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3076" name="Picture 4" descr="New study to explore impact of football-based Twinning Project on ...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045" y="3560194"/>
            <a:ext cx="3120844" cy="14954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15 Fun and Interesting Park Games for Childr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074" y="3347646"/>
            <a:ext cx="2541724" cy="17375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11680" y="5434149"/>
            <a:ext cx="795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their                                                                                       they’re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201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6834" y="901337"/>
            <a:ext cx="10411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____ kids ate cheese.                                                                                                                          I like __ eat cheese.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834" y="2668395"/>
            <a:ext cx="2560320" cy="25603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2749" y="2668395"/>
            <a:ext cx="4915182" cy="25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0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6834" y="901337"/>
            <a:ext cx="10411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Two</a:t>
            </a:r>
            <a:r>
              <a:rPr lang="en-GB" dirty="0" smtClean="0"/>
              <a:t> </a:t>
            </a:r>
            <a:r>
              <a:rPr lang="en-GB" dirty="0" smtClean="0"/>
              <a:t>kids ate cheese.                                                                                                               </a:t>
            </a:r>
            <a:r>
              <a:rPr lang="en-GB" dirty="0" smtClean="0"/>
              <a:t>I </a:t>
            </a:r>
            <a:r>
              <a:rPr lang="en-GB" dirty="0" smtClean="0"/>
              <a:t>like </a:t>
            </a:r>
            <a:r>
              <a:rPr lang="en-GB" dirty="0" smtClean="0"/>
              <a:t>to</a:t>
            </a:r>
            <a:r>
              <a:rPr lang="en-GB" dirty="0" smtClean="0"/>
              <a:t> </a:t>
            </a:r>
            <a:r>
              <a:rPr lang="en-GB" dirty="0" smtClean="0"/>
              <a:t>eat cheese.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834" y="2668395"/>
            <a:ext cx="2560320" cy="25603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2749" y="2668395"/>
            <a:ext cx="4915182" cy="25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96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2194561"/>
            <a:ext cx="11123023" cy="2335246"/>
          </a:xfrm>
        </p:spPr>
        <p:txBody>
          <a:bodyPr/>
          <a:lstStyle/>
          <a:p>
            <a:r>
              <a:rPr lang="en-GB" dirty="0" smtClean="0"/>
              <a:t>I am very worried about my _____.       </a:t>
            </a:r>
            <a:r>
              <a:rPr lang="en-GB" dirty="0" smtClean="0"/>
              <a:t>						 ____ there!         </a:t>
            </a:r>
            <a:endParaRPr lang="en-GB" dirty="0"/>
          </a:p>
        </p:txBody>
      </p:sp>
      <p:pic>
        <p:nvPicPr>
          <p:cNvPr id="3076" name="Picture 4" descr="Man illustration, Fat Cartoon Man, Cute fat man transparen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30" y="3083030"/>
            <a:ext cx="4658681" cy="222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raffic Light Cartoon png download - 640*640 - Free Transpar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330" y="3305066"/>
            <a:ext cx="2810601" cy="19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61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2194561"/>
            <a:ext cx="11123023" cy="2335246"/>
          </a:xfrm>
        </p:spPr>
        <p:txBody>
          <a:bodyPr/>
          <a:lstStyle/>
          <a:p>
            <a:r>
              <a:rPr lang="en-GB" dirty="0" smtClean="0"/>
              <a:t>I am very worried about my _____.       </a:t>
            </a:r>
            <a:r>
              <a:rPr lang="en-GB" dirty="0" smtClean="0"/>
              <a:t>						 ____ there!         </a:t>
            </a:r>
            <a:endParaRPr lang="en-GB" dirty="0"/>
          </a:p>
        </p:txBody>
      </p:sp>
      <p:pic>
        <p:nvPicPr>
          <p:cNvPr id="3076" name="Picture 4" descr="Man illustration, Fat Cartoon Man, Cute fat man transparen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30" y="3083030"/>
            <a:ext cx="4658681" cy="222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raffic Light Cartoon png download - 640*640 - Free Transpar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330" y="3305066"/>
            <a:ext cx="2810601" cy="19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0343" y="5799909"/>
            <a:ext cx="2351314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WEIGHT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720149" y="5799909"/>
            <a:ext cx="2076994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277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offee">
      <a:dk1>
        <a:sysClr val="windowText" lastClr="000000"/>
      </a:dk1>
      <a:lt1>
        <a:sysClr val="window" lastClr="FFFFFF"/>
      </a:lt1>
      <a:dk2>
        <a:srgbClr val="4E3B30"/>
      </a:dk2>
      <a:lt2>
        <a:srgbClr val="F4EEDC"/>
      </a:lt2>
      <a:accent1>
        <a:srgbClr val="CC830E"/>
      </a:accent1>
      <a:accent2>
        <a:srgbClr val="B54C2D"/>
      </a:accent2>
      <a:accent3>
        <a:srgbClr val="99570C"/>
      </a:accent3>
      <a:accent4>
        <a:srgbClr val="C17529"/>
      </a:accent4>
      <a:accent5>
        <a:srgbClr val="A19574"/>
      </a:accent5>
      <a:accent6>
        <a:srgbClr val="A49518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REE.pptx" id="{E781C72B-3D65-4B8D-9071-33B66AF0EF30}" vid="{3A5A58F2-9BE1-435C-B12D-88FD9BF701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{51A263D8-A43B-43D5-A022-C545345A2107}tf12214701</Template>
  <TotalTime>0</TotalTime>
  <Words>271</Words>
  <Application>Microsoft Office PowerPoint</Application>
  <PresentationFormat>Widescreen</PresentationFormat>
  <Paragraphs>45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Calibri</vt:lpstr>
      <vt:lpstr>Goudy Old Style</vt:lpstr>
      <vt:lpstr>Liberation Sans</vt:lpstr>
      <vt:lpstr>Lohit Devanagari</vt:lpstr>
      <vt:lpstr>Noto Sans CJK SC</vt:lpstr>
      <vt:lpstr>Trebuchet MS</vt:lpstr>
      <vt:lpstr>Wingdings 2</vt:lpstr>
      <vt:lpstr>SlateVTI</vt:lpstr>
      <vt:lpstr>Where do the homophones go?</vt:lpstr>
      <vt:lpstr>Answer</vt:lpstr>
      <vt:lpstr>It was ___ hot outside.</vt:lpstr>
      <vt:lpstr>It was ___ hot outside.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They played with _______ football.                                                            ______ going to the park.</vt:lpstr>
      <vt:lpstr>They played with _______ football.                                                            ______ going to the park.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2020-07-02T10:01:10Z</dcterms:created>
  <dcterms:modified xsi:type="dcterms:W3CDTF">2020-07-09T13:44:13Z</dcterms:modified>
</cp:coreProperties>
</file>