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6600"/>
    <a:srgbClr val="FFFFFF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2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596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177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080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225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848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257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869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306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978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014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663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16F45-269A-4D7E-9FCB-5965892FCC1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35613-54B5-48A0-9F7C-2E96E866E7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423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372" y="5650974"/>
            <a:ext cx="7191321" cy="15155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26"/>
            <a:ext cx="4558602" cy="34644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5402" y="-1"/>
            <a:ext cx="2756598" cy="15419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5402" y="1541967"/>
            <a:ext cx="2756598" cy="18393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602" y="-1"/>
            <a:ext cx="4876800" cy="338130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-350981" y="3403481"/>
            <a:ext cx="116378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                                                                     </a:t>
            </a:r>
            <a:r>
              <a:rPr lang="en-GB" sz="4000" b="1" u="sng" dirty="0" smtClean="0">
                <a:solidFill>
                  <a:srgbClr val="FFFFFF"/>
                </a:solidFill>
              </a:rPr>
              <a:t>Upham C of E Primary School.</a:t>
            </a:r>
          </a:p>
          <a:p>
            <a:endParaRPr lang="en-GB" sz="4000" dirty="0">
              <a:solidFill>
                <a:srgbClr val="FFFFFF"/>
              </a:solidFill>
            </a:endParaRPr>
          </a:p>
          <a:p>
            <a:r>
              <a:rPr lang="en-GB" sz="4000" dirty="0" smtClean="0">
                <a:solidFill>
                  <a:srgbClr val="FFFFFF"/>
                </a:solidFill>
              </a:rPr>
              <a:t>                                     </a:t>
            </a:r>
            <a:r>
              <a:rPr lang="en-GB" sz="2800" b="1" i="1" dirty="0" smtClean="0">
                <a:solidFill>
                  <a:srgbClr val="800000"/>
                </a:solidFill>
              </a:rPr>
              <a:t> </a:t>
            </a:r>
            <a:r>
              <a:rPr lang="en-GB" sz="2800" b="1" i="1" u="sng" dirty="0" smtClean="0">
                <a:solidFill>
                  <a:schemeClr val="bg1"/>
                </a:solidFill>
              </a:rPr>
              <a:t>206 years old, founded in 1814. </a:t>
            </a:r>
            <a:endParaRPr lang="en-GB" b="1" i="1" u="sng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78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17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University Of Southampton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Baralle D.</dc:creator>
  <cp:lastModifiedBy>Sally-Ann Bird</cp:lastModifiedBy>
  <cp:revision>7</cp:revision>
  <dcterms:created xsi:type="dcterms:W3CDTF">2020-06-19T09:29:19Z</dcterms:created>
  <dcterms:modified xsi:type="dcterms:W3CDTF">2020-06-19T10:23:49Z</dcterms:modified>
</cp:coreProperties>
</file>