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99BDB-1A95-4553-B16A-B6E4118F14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28CFDE-5ACD-40CA-B57E-35D4B0537C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CE287-7A75-4E0F-8AAA-8BAF47019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B33AB-9DAE-483C-B8FE-5FBD17D59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E11F4-8A30-468C-B3BB-C57041C40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819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1D879-2CBB-4296-BACA-EEAE7D665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02487-6535-4074-B301-81F66E310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D9723-5799-4392-8D76-8EEE99701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5CFDA-AEBD-448F-80CF-158F45C67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BF99A-345A-4622-813A-3D3F6B8B3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225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5C49A-564A-4C48-BEE2-74282C1AE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CF5D1-D442-41E7-8F74-11C644B9D0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FA63F-CFA7-4536-A218-00B2F7512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22C87-D196-4E6A-A5DD-B8C66CD92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AE74E-28AF-4163-BF49-9A24EF56B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063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38D99-2ED3-47C4-91AF-FE944B2F0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16682-F55E-440A-BEE2-C62D1A8211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88F83-0A69-4BC6-832E-D715812A42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BA51AD-B2A3-4A70-AD94-4DF24B164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DAA924-53CE-4E88-A283-F24BADBD3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896417-0580-4F1B-BE5F-77D8D652D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410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EFF13-7AB2-4015-AF3C-1F87949D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16BA49-D242-4BD7-A715-7AD70C5F6D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ECF329-47A7-42FF-9BD9-4D070FAF5C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D89F3A-9129-414C-9CB2-BE072A0CE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6631C1-338E-4F3B-A76A-86982CCE13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E4F212-6E0B-48B1-98AC-008454E7A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E88C77-C591-4502-8C69-98F598D22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F25189-1B4C-4034-BB87-BB553096C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767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AE724-5F5C-4417-A6E5-5AD70E4ED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DBC9E8-D04D-4B14-9BBB-33A815586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2CCD71-A1C3-4BB7-AE5C-F816756F9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33C552-4E1C-46C3-8CFE-F10994364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799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6CB4C3-EA8F-409E-B59B-D735F8BB9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C1FC67-DBBE-4DBC-A5F3-DE47A344E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397922-10BF-4C33-911C-1F35EFABF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03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41FF5-F50F-451B-81A3-2B41E0615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697B0-B771-4B45-85DC-3F7C43E34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F754E4-323E-46FF-9EDE-42C6A7F31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861EB2-75CA-48E9-B201-652FA702B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7A50F3-945C-4352-A1A7-397912FE0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7F27A-72AB-4114-AFC4-7E2E6933B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802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A21C1-D73B-4E48-853F-8F3F55490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944798-93E8-4200-9A32-B57E5AB243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110E9B-2400-4C48-A80F-297B7728F8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CA9816-5ED6-4815-B3D7-81E5C216B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E434CB-66DC-473A-9CA3-77A085EB5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704ED9-478A-4708-8B77-42B144545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568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F2768-7849-409C-9689-CC79DEAD3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492450-207A-4144-BD19-088AE645FE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22B99-2DE0-4B7C-8F1F-5F12F1703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DBFE2-D800-408D-AF4D-DB7DDBCA3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4E079-C097-4A9F-A37E-2D022E212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66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92719D-D0EF-4CF8-BFD7-A1F25C5200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AF9E48-A544-4969-8152-B40970C27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7BCF7-B593-4F41-8561-6FE6537A7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7AA32-E869-415D-97FE-ADBF812C5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81101-D657-4F34-A6F5-24263A191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206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84A2FA-BFB9-4843-A0BD-9E45B7AC6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E71660-A56B-4EDC-B116-155DE5D077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B3E3F-2E9B-48C7-946F-7F6314F26C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578E5-C128-4AE7-9273-3E1A9A801414}" type="datetimeFigureOut">
              <a:rPr lang="en-GB" smtClean="0"/>
              <a:t>31/05/2022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DBED8-A0EA-4FA5-B0E8-8EFCC3266D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A272E-3014-49EA-B1F1-7B7A36A3B8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CF3B3-3067-4722-BA63-85E3CFE7A3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737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7D178-B39B-480C-AEC5-2402664ABC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445000"/>
            <a:ext cx="9144000" cy="1958181"/>
          </a:xfrm>
        </p:spPr>
        <p:txBody>
          <a:bodyPr>
            <a:normAutofit/>
          </a:bodyPr>
          <a:lstStyle/>
          <a:p>
            <a:r>
              <a:rPr lang="en-GB" b="1" dirty="0"/>
              <a:t>‘An Angel Just Like Me’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by Mary Hoffman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89398A-C340-4357-AC67-BF7ABD88B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100" y="454819"/>
            <a:ext cx="7035800" cy="395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854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8 Beautiful Angels Around the World • Oombawka Design Crochet">
            <a:extLst>
              <a:ext uri="{FF2B5EF4-FFF2-40B4-BE49-F238E27FC236}">
                <a16:creationId xmlns:a16="http://schemas.microsoft.com/office/drawing/2014/main" id="{A7135139-DC72-4FBD-90AC-ABAD39F3D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2231363"/>
            <a:ext cx="3465512" cy="462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.G.I. Angels Around The World 4 plush dolls Lot Africa Asia 14&quot;  Collectibles | #2837927690">
            <a:extLst>
              <a:ext uri="{FF2B5EF4-FFF2-40B4-BE49-F238E27FC236}">
                <a16:creationId xmlns:a16="http://schemas.microsoft.com/office/drawing/2014/main" id="{573094AA-F575-437D-972C-93964457E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421" y="480481"/>
            <a:ext cx="3061914" cy="408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unning New Ethnic Angel Ornaments · Urban Pastures Art % %Urban Pastures  Art">
            <a:extLst>
              <a:ext uri="{FF2B5EF4-FFF2-40B4-BE49-F238E27FC236}">
                <a16:creationId xmlns:a16="http://schemas.microsoft.com/office/drawing/2014/main" id="{9E89C908-9D17-4A9C-B335-88DD0F609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4" y="2756493"/>
            <a:ext cx="5940427" cy="3736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7D1825-42C4-443A-A1AD-BB9288AE76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1217" y="294668"/>
            <a:ext cx="3061914" cy="306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481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Apparently Father Christmas is now Asian, has an emo haircut, and dyed his  beard black.. going through a phase? : r/thesims">
            <a:extLst>
              <a:ext uri="{FF2B5EF4-FFF2-40B4-BE49-F238E27FC236}">
                <a16:creationId xmlns:a16="http://schemas.microsoft.com/office/drawing/2014/main" id="{F282B777-70F9-44AF-87E8-BC073DCCF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891" y="2400317"/>
            <a:ext cx="3378200" cy="451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3B8D676-AF61-456D-957A-9FC3A9C2C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3734" y="5200805"/>
            <a:ext cx="5032691" cy="1325563"/>
          </a:xfrm>
        </p:spPr>
        <p:txBody>
          <a:bodyPr>
            <a:normAutofit/>
          </a:bodyPr>
          <a:lstStyle/>
          <a:p>
            <a:r>
              <a:rPr lang="en-GB" sz="2800" dirty="0"/>
              <a:t>What does Father Christmas look like to people around the world? – Like them!</a:t>
            </a:r>
          </a:p>
        </p:txBody>
      </p:sp>
      <p:pic>
        <p:nvPicPr>
          <p:cNvPr id="2050" name="Picture 2" descr="The secret history of black Santas - BBC News">
            <a:extLst>
              <a:ext uri="{FF2B5EF4-FFF2-40B4-BE49-F238E27FC236}">
                <a16:creationId xmlns:a16="http://schemas.microsoft.com/office/drawing/2014/main" id="{D3FC0C3F-8759-4B33-A1D7-374E835BC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0"/>
            <a:ext cx="5588000" cy="312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lack Santa Ornament | Etsy UK">
            <a:extLst>
              <a:ext uri="{FF2B5EF4-FFF2-40B4-BE49-F238E27FC236}">
                <a16:creationId xmlns:a16="http://schemas.microsoft.com/office/drawing/2014/main" id="{E9CFE78B-CE28-4A6E-A26B-E4D416CE4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9277"/>
            <a:ext cx="3378200" cy="268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un Che Lao Ren Chinese Santa | Chinese christmas, Santa, Father christmas">
            <a:extLst>
              <a:ext uri="{FF2B5EF4-FFF2-40B4-BE49-F238E27FC236}">
                <a16:creationId xmlns:a16="http://schemas.microsoft.com/office/drawing/2014/main" id="{74A5C817-5339-41AD-B476-6C3BF360D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504" y="0"/>
            <a:ext cx="2286000" cy="496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Elephants embrace Santa, coronavirus masks in Thailand">
            <a:extLst>
              <a:ext uri="{FF2B5EF4-FFF2-40B4-BE49-F238E27FC236}">
                <a16:creationId xmlns:a16="http://schemas.microsoft.com/office/drawing/2014/main" id="{F954AB32-556E-41F9-B70E-6725A8A67D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87" r="41468"/>
          <a:stretch/>
        </p:blipFill>
        <p:spPr bwMode="auto">
          <a:xfrm>
            <a:off x="1" y="2685"/>
            <a:ext cx="2054304" cy="423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THE INTERNATIONAL SANTA CLAUS COLLECTION SC38 THAI SANTA OF THAILAND | Santa  claus, Santa, Novelty christmas">
            <a:extLst>
              <a:ext uri="{FF2B5EF4-FFF2-40B4-BE49-F238E27FC236}">
                <a16:creationId xmlns:a16="http://schemas.microsoft.com/office/drawing/2014/main" id="{5E869434-9057-447B-AA12-B956E1690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692" y="-10874"/>
            <a:ext cx="2779294" cy="496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684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‘An Angel Just Like Me’ by Mary Hoffman</vt:lpstr>
      <vt:lpstr>PowerPoint Presentation</vt:lpstr>
      <vt:lpstr>What does Father Christmas look like to people around the world? – Like them!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‘An Angel Just Like Me’ by Mary Hoffman</dc:title>
  <dc:creator>D Woolley</dc:creator>
  <cp:lastModifiedBy>David Woolley</cp:lastModifiedBy>
  <cp:revision>2</cp:revision>
  <dcterms:created xsi:type="dcterms:W3CDTF">2021-12-05T18:44:56Z</dcterms:created>
  <dcterms:modified xsi:type="dcterms:W3CDTF">2022-05-31T10:53:30Z</dcterms:modified>
</cp:coreProperties>
</file>