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267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Twinkl" panose="020B0604020202020204" charset="0"/>
      <p:regular r:id="rId59"/>
      <p:bold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4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t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70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440570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p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538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95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6630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m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97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d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07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4"/>
            <a:ext cx="7632700" cy="41456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713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625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c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178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240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776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171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5207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1662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15736"/>
            <a:ext cx="7632700" cy="497708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9407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5"/>
            <a:ext cx="7632700" cy="513647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b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201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3015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ff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6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52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ll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078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6521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j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1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v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15181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794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x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828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075273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y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928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391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zz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700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721225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qu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0754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018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0813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th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3329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00755"/>
            <a:ext cx="7632700" cy="478564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1425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74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ee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389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953183"/>
            <a:ext cx="80645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ig</a:t>
            </a:r>
            <a:r>
              <a:rPr lang="en-AU" sz="34400" dirty="0" err="1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949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18323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86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2662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9383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ur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8024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1" y="1157681"/>
            <a:ext cx="7848599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8750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0367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ear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6878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air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92006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 err="1">
                <a:latin typeface="+mn-lt"/>
              </a:rPr>
              <a:t>ure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8261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>
                <a:latin typeface="+mn-lt"/>
              </a:rPr>
              <a:t>er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48177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</TotalTime>
  <Words>49</Words>
  <Application>Microsoft Office PowerPoint</Application>
  <PresentationFormat>On-screen Show (4:3)</PresentationFormat>
  <Paragraphs>49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Calibri</vt:lpstr>
      <vt:lpstr>Twinkl</vt:lpstr>
      <vt:lpstr>Arial</vt:lpstr>
      <vt:lpstr>Office Theme</vt:lpstr>
      <vt:lpstr>PowerPoint Presentation</vt:lpstr>
      <vt:lpstr>s</vt:lpstr>
      <vt:lpstr>a</vt:lpstr>
      <vt:lpstr>t</vt:lpstr>
      <vt:lpstr>p</vt:lpstr>
      <vt:lpstr>i</vt:lpstr>
      <vt:lpstr>n</vt:lpstr>
      <vt:lpstr>m</vt:lpstr>
      <vt:lpstr>d</vt:lpstr>
      <vt:lpstr>g</vt:lpstr>
      <vt:lpstr>o</vt:lpstr>
      <vt:lpstr>c</vt:lpstr>
      <vt:lpstr>k</vt:lpstr>
      <vt:lpstr>ck</vt:lpstr>
      <vt:lpstr>e</vt:lpstr>
      <vt:lpstr>u</vt:lpstr>
      <vt:lpstr>r</vt:lpstr>
      <vt:lpstr>h</vt:lpstr>
      <vt:lpstr>b</vt:lpstr>
      <vt:lpstr>f</vt:lpstr>
      <vt:lpstr>ff</vt:lpstr>
      <vt:lpstr>l</vt:lpstr>
      <vt:lpstr>ll</vt:lpstr>
      <vt:lpstr>ss</vt:lpstr>
      <vt:lpstr>j</vt:lpstr>
      <vt:lpstr>v</vt:lpstr>
      <vt:lpstr>w</vt:lpstr>
      <vt:lpstr>x</vt:lpstr>
      <vt:lpstr>y</vt:lpstr>
      <vt:lpstr>z</vt:lpstr>
      <vt:lpstr>zz</vt:lpstr>
      <vt:lpstr>qu</vt:lpstr>
      <vt:lpstr>ch</vt:lpstr>
      <vt:lpstr>sh</vt:lpstr>
      <vt:lpstr>th</vt:lpstr>
      <vt:lpstr>ng</vt:lpstr>
      <vt:lpstr>ai</vt:lpstr>
      <vt:lpstr>ee</vt:lpstr>
      <vt:lpstr>igh</vt:lpstr>
      <vt:lpstr>oa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Upham Local Account</cp:lastModifiedBy>
  <cp:revision>2</cp:revision>
  <dcterms:created xsi:type="dcterms:W3CDTF">2019-02-25T04:08:24Z</dcterms:created>
  <dcterms:modified xsi:type="dcterms:W3CDTF">2021-01-24T11:59:52Z</dcterms:modified>
</cp:coreProperties>
</file>