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7102475" cy="9037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91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282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037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32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800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37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34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66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62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635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5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46679-1C9B-4DC1-BB56-6C0E78CF55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6DA92-B82A-4CE5-8C07-868501D12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30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lobaltornado.com/assets/fullimage/big-tree-with-white-background-uzwvvzgajnlqnap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54" y="1203489"/>
            <a:ext cx="10123542" cy="547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0359" y="126124"/>
            <a:ext cx="119029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>
                    <a:lumMod val="50000"/>
                  </a:schemeClr>
                </a:solidFill>
              </a:rPr>
              <a:t>Think of as many words as you can to describe a tree…</a:t>
            </a:r>
          </a:p>
        </p:txBody>
      </p:sp>
    </p:spTree>
    <p:extLst>
      <p:ext uri="{BB962C8B-B14F-4D97-AF65-F5344CB8AC3E}">
        <p14:creationId xmlns:p14="http://schemas.microsoft.com/office/powerpoint/2010/main" val="975647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600" dirty="0">
                <a:solidFill>
                  <a:schemeClr val="accent2">
                    <a:lumMod val="50000"/>
                  </a:schemeClr>
                </a:solidFill>
              </a:rPr>
              <a:t>Questions to consider…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accent6">
                    <a:lumMod val="50000"/>
                  </a:schemeClr>
                </a:solidFill>
              </a:rPr>
              <a:t>What is a tree for?</a:t>
            </a:r>
          </a:p>
          <a:p>
            <a:r>
              <a:rPr lang="en-GB" sz="7200" dirty="0">
                <a:solidFill>
                  <a:schemeClr val="accent6">
                    <a:lumMod val="50000"/>
                  </a:schemeClr>
                </a:solidFill>
              </a:rPr>
              <a:t>What does a tree need?</a:t>
            </a:r>
          </a:p>
          <a:p>
            <a:r>
              <a:rPr lang="en-GB" sz="7200" dirty="0">
                <a:solidFill>
                  <a:schemeClr val="accent6">
                    <a:lumMod val="50000"/>
                  </a:schemeClr>
                </a:solidFill>
              </a:rPr>
              <a:t>What does a tree provide?</a:t>
            </a:r>
          </a:p>
        </p:txBody>
      </p:sp>
    </p:spTree>
    <p:extLst>
      <p:ext uri="{BB962C8B-B14F-4D97-AF65-F5344CB8AC3E}">
        <p14:creationId xmlns:p14="http://schemas.microsoft.com/office/powerpoint/2010/main" val="11387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600" dirty="0">
                <a:solidFill>
                  <a:schemeClr val="accent2">
                    <a:lumMod val="50000"/>
                  </a:schemeClr>
                </a:solidFill>
              </a:rPr>
              <a:t>What might connect these ideas together?</a:t>
            </a:r>
          </a:p>
        </p:txBody>
      </p:sp>
      <p:pic>
        <p:nvPicPr>
          <p:cNvPr id="2050" name="Picture 2" descr="http://www.nationofchange.org/2015/wp-content/uploads/anger117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44427"/>
            <a:ext cx="6062851" cy="481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globaltornado.com/assets/fullimage/big-tree-with-white-background-uzwvvzgajnlqnap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469" y="2044428"/>
            <a:ext cx="6449667" cy="348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1434" y="2044427"/>
            <a:ext cx="29796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Anger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84025" y="5887438"/>
            <a:ext cx="44301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Trees and Nature</a:t>
            </a:r>
          </a:p>
        </p:txBody>
      </p:sp>
    </p:spTree>
    <p:extLst>
      <p:ext uri="{BB962C8B-B14F-4D97-AF65-F5344CB8AC3E}">
        <p14:creationId xmlns:p14="http://schemas.microsoft.com/office/powerpoint/2010/main" val="407957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3421" y="160168"/>
            <a:ext cx="11839903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2060"/>
                </a:solidFill>
              </a:rPr>
              <a:t>The title of this poem is </a:t>
            </a:r>
            <a:r>
              <a:rPr lang="en-GB" sz="4000" i="1" dirty="0">
                <a:solidFill>
                  <a:srgbClr val="002060"/>
                </a:solidFill>
              </a:rPr>
              <a:t>‘A Poison Tree’ </a:t>
            </a:r>
            <a:r>
              <a:rPr lang="en-GB" sz="4000" dirty="0">
                <a:solidFill>
                  <a:srgbClr val="002060"/>
                </a:solidFill>
              </a:rPr>
              <a:t>by William Blake…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4472" t="35883" r="48975" b="18427"/>
          <a:stretch/>
        </p:blipFill>
        <p:spPr>
          <a:xfrm>
            <a:off x="3326526" y="1608078"/>
            <a:ext cx="4540469" cy="334229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32848" y="5281437"/>
            <a:ext cx="5990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C00000"/>
                </a:solidFill>
              </a:rPr>
              <a:t>Predict what you think this poem could be about…</a:t>
            </a:r>
          </a:p>
        </p:txBody>
      </p:sp>
    </p:spTree>
    <p:extLst>
      <p:ext uri="{BB962C8B-B14F-4D97-AF65-F5344CB8AC3E}">
        <p14:creationId xmlns:p14="http://schemas.microsoft.com/office/powerpoint/2010/main" val="969209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chemeClr val="accent2">
                    <a:lumMod val="50000"/>
                  </a:schemeClr>
                </a:solidFill>
              </a:rPr>
              <a:t>Read the poem…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After reading it, what did you find the poem was about?</a:t>
            </a:r>
          </a:p>
          <a:p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Were your predictions correct?</a:t>
            </a:r>
          </a:p>
          <a:p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How did they poem make you feel?</a:t>
            </a:r>
          </a:p>
          <a:p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What do you think the message of the poem might be? What does the poem teach you?</a:t>
            </a:r>
          </a:p>
          <a:p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31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globaltornado.com/assets/fullimage/big-tree-with-white-background-uzwvvzgajnlqnap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54" y="1203489"/>
            <a:ext cx="10123542" cy="547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359" y="126124"/>
            <a:ext cx="119344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Plenary: If ‘A Poison Tree’ represents the negative emotion of anger, what positive emotions might a tree represent instead? Why?</a:t>
            </a:r>
          </a:p>
        </p:txBody>
      </p:sp>
    </p:spTree>
    <p:extLst>
      <p:ext uri="{BB962C8B-B14F-4D97-AF65-F5344CB8AC3E}">
        <p14:creationId xmlns:p14="http://schemas.microsoft.com/office/powerpoint/2010/main" val="2136415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globaltornado.com/assets/fullimage/big-tree-with-white-background-uzwvvzgajnlqnap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54" y="1203489"/>
            <a:ext cx="10123542" cy="547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26124" y="126124"/>
            <a:ext cx="12438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 you want to </a:t>
            </a:r>
            <a:r>
              <a:rPr lang="en-GB" sz="2800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grow when you are a student</a:t>
            </a:r>
            <a:r>
              <a:rPr lang="en-GB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at Wyvern College in September?</a:t>
            </a:r>
          </a:p>
        </p:txBody>
      </p:sp>
    </p:spTree>
    <p:extLst>
      <p:ext uri="{BB962C8B-B14F-4D97-AF65-F5344CB8AC3E}">
        <p14:creationId xmlns:p14="http://schemas.microsoft.com/office/powerpoint/2010/main" val="3551060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163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Questions to consider…</vt:lpstr>
      <vt:lpstr>What might connect these ideas together?</vt:lpstr>
      <vt:lpstr>The title of this poem is ‘A Poison Tree’ by William Blake…</vt:lpstr>
      <vt:lpstr>Read the poem…</vt:lpstr>
      <vt:lpstr>PowerPoint Presentation</vt:lpstr>
      <vt:lpstr>PowerPoint Presentation</vt:lpstr>
    </vt:vector>
  </TitlesOfParts>
  <Company>Wyvern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O Dickinson</dc:creator>
  <cp:lastModifiedBy>Catherine Barrett</cp:lastModifiedBy>
  <cp:revision>6</cp:revision>
  <cp:lastPrinted>2020-06-28T13:05:33Z</cp:lastPrinted>
  <dcterms:created xsi:type="dcterms:W3CDTF">2016-06-27T08:13:53Z</dcterms:created>
  <dcterms:modified xsi:type="dcterms:W3CDTF">2020-07-06T09:34:10Z</dcterms:modified>
</cp:coreProperties>
</file>