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67" r:id="rId2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001"/>
    <a:srgbClr val="653B90"/>
    <a:srgbClr val="A673AE"/>
    <a:srgbClr val="80C1EB"/>
    <a:srgbClr val="E8F6FB"/>
    <a:srgbClr val="18A0DB"/>
    <a:srgbClr val="DE1E5A"/>
    <a:srgbClr val="BC0105"/>
    <a:srgbClr val="4DB1E3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8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m</a:t>
            </a:r>
            <a:r>
              <a:rPr lang="en-GB" sz="11000" dirty="0">
                <a:solidFill>
                  <a:srgbClr val="E8F6FB"/>
                </a:solidFill>
                <a:latin typeface="+mn-lt"/>
              </a:rPr>
              <a:t>i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nd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91055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i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899" y="2396186"/>
            <a:ext cx="3224201" cy="3514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cl</a:t>
            </a:r>
            <a:r>
              <a:rPr lang="en-GB" sz="11000" dirty="0">
                <a:solidFill>
                  <a:srgbClr val="E8F6FB"/>
                </a:solidFill>
                <a:latin typeface="+mn-lt"/>
              </a:rPr>
              <a:t>o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sed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618409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687" y="2370103"/>
            <a:ext cx="5656626" cy="3518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866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c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ity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20910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715637" y="2281343"/>
            <a:ext cx="3703195" cy="3703195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1100653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g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iant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43346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581" y="2039261"/>
            <a:ext cx="3491461" cy="4233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76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  <a:latin typeface="+mn-lt"/>
              </a:rPr>
              <a:t>u</a:t>
            </a:r>
            <a:r>
              <a:rPr lang="en-GB" sz="11000" dirty="0">
                <a:solidFill>
                  <a:schemeClr val="tx1"/>
                </a:solidFill>
                <a:latin typeface="+mn-lt"/>
              </a:rPr>
              <a:t>nicorn</a:t>
            </a: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076992" y="992701"/>
            <a:ext cx="88786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332" y="2377645"/>
            <a:ext cx="5085806" cy="342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gr</a:t>
            </a:r>
            <a:r>
              <a:rPr lang="en-GB" sz="11000" dirty="0">
                <a:solidFill>
                  <a:srgbClr val="E8F6FB"/>
                </a:solidFill>
              </a:rPr>
              <a:t>ow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045129" y="992701"/>
            <a:ext cx="2495008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ow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41" y="1841560"/>
            <a:ext cx="8064500" cy="4467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950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f</a:t>
            </a:r>
            <a:r>
              <a:rPr lang="en-GB" sz="11000" dirty="0">
                <a:solidFill>
                  <a:srgbClr val="E8F6FB"/>
                </a:solidFill>
              </a:rPr>
              <a:t>ie</a:t>
            </a:r>
            <a:r>
              <a:rPr lang="en-GB" sz="11000" dirty="0">
                <a:solidFill>
                  <a:schemeClr val="tx1"/>
                </a:solidFill>
              </a:rPr>
              <a:t>ld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391985" y="992701"/>
            <a:ext cx="1711237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ie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705470" y="2290670"/>
            <a:ext cx="3733060" cy="3733060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2434560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br</a:t>
            </a:r>
            <a:r>
              <a:rPr lang="en-GB" sz="11000" dirty="0">
                <a:solidFill>
                  <a:srgbClr val="E8F6FB"/>
                </a:solidFill>
              </a:rPr>
              <a:t>ea</a:t>
            </a:r>
            <a:r>
              <a:rPr lang="en-GB" sz="11000" dirty="0">
                <a:solidFill>
                  <a:schemeClr val="tx1"/>
                </a:solidFill>
              </a:rPr>
              <a:t>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812175" y="992701"/>
            <a:ext cx="2092236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ea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585" y="2360360"/>
            <a:ext cx="3958830" cy="334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01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p</a:t>
            </a:r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th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638004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4"/>
          <a:stretch/>
        </p:blipFill>
        <p:spPr>
          <a:xfrm>
            <a:off x="2654677" y="2224165"/>
            <a:ext cx="3825115" cy="3825115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336513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corn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50588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120" y="2225626"/>
            <a:ext cx="4937760" cy="343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259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w</a:t>
            </a:r>
            <a:r>
              <a:rPr lang="en-GB" sz="11000" dirty="0">
                <a:solidFill>
                  <a:srgbClr val="E8F6FB"/>
                </a:solidFill>
              </a:rPr>
              <a:t>a</a:t>
            </a:r>
            <a:r>
              <a:rPr lang="en-GB" sz="11000" dirty="0">
                <a:solidFill>
                  <a:schemeClr val="tx1"/>
                </a:solidFill>
              </a:rPr>
              <a:t>sp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78604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17" y="2673532"/>
            <a:ext cx="5852165" cy="2927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44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sunn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5440677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2" t="3247" r="56891" b="70006"/>
          <a:stretch/>
        </p:blipFill>
        <p:spPr>
          <a:xfrm>
            <a:off x="2653553" y="2255931"/>
            <a:ext cx="3836894" cy="3836894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766" y="3043883"/>
            <a:ext cx="2376937" cy="226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090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sk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575944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0" t="11765" r="45404" b="26484"/>
          <a:stretch/>
        </p:blipFill>
        <p:spPr>
          <a:xfrm>
            <a:off x="2740720" y="2422377"/>
            <a:ext cx="3670448" cy="3670448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185208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g</a:t>
            </a:r>
            <a:r>
              <a:rPr lang="en-GB" sz="11000" dirty="0">
                <a:solidFill>
                  <a:srgbClr val="E8F6FB"/>
                </a:solidFill>
              </a:rPr>
              <a:t>y</a:t>
            </a:r>
            <a:r>
              <a:rPr lang="en-GB" sz="11000" dirty="0">
                <a:solidFill>
                  <a:schemeClr val="tx1"/>
                </a:solidFill>
              </a:rPr>
              <a:t>m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757339" y="992701"/>
            <a:ext cx="1264922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>
                <a:solidFill>
                  <a:schemeClr val="tx1"/>
                </a:solidFill>
                <a:latin typeface="+mn-lt"/>
              </a:rPr>
              <a:t>y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t="14309" r="24762"/>
          <a:stretch/>
        </p:blipFill>
        <p:spPr>
          <a:xfrm>
            <a:off x="2732275" y="2422905"/>
            <a:ext cx="3669920" cy="3669920"/>
          </a:xfrm>
          <a:prstGeom prst="ellipse">
            <a:avLst/>
          </a:prstGeom>
          <a:ln w="38100">
            <a:solidFill>
              <a:srgbClr val="653B90"/>
            </a:solidFill>
          </a:ln>
        </p:spPr>
      </p:pic>
    </p:spTree>
    <p:extLst>
      <p:ext uri="{BB962C8B-B14F-4D97-AF65-F5344CB8AC3E}">
        <p14:creationId xmlns:p14="http://schemas.microsoft.com/office/powerpoint/2010/main" val="69037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</a:t>
            </a:r>
            <a:r>
              <a:rPr lang="en-GB" sz="11000" dirty="0">
                <a:solidFill>
                  <a:srgbClr val="E8F6FB"/>
                </a:solidFill>
              </a:rPr>
              <a:t>ch</a:t>
            </a:r>
            <a:r>
              <a:rPr lang="en-GB" sz="11000" dirty="0">
                <a:solidFill>
                  <a:schemeClr val="tx1"/>
                </a:solidFill>
              </a:rPr>
              <a:t>ool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732275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ch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2637561" y="2171700"/>
            <a:ext cx="3894277" cy="3921125"/>
            <a:chOff x="2732275" y="2408569"/>
            <a:chExt cx="3684256" cy="370965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8" t="-28662" r="3103" b="-106494"/>
            <a:stretch/>
          </p:blipFill>
          <p:spPr>
            <a:xfrm>
              <a:off x="2732275" y="2408569"/>
              <a:ext cx="3684256" cy="3684256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 w="38100">
              <a:solidFill>
                <a:srgbClr val="653B90"/>
              </a:solidFill>
            </a:ln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4572" t="-20620" r="-5022" b="17208"/>
            <a:stretch/>
          </p:blipFill>
          <p:spPr>
            <a:xfrm>
              <a:off x="2901801" y="2730495"/>
              <a:ext cx="3387730" cy="3387730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023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rgbClr val="E8F6FB"/>
                </a:solidFill>
              </a:rPr>
              <a:t>ch</a:t>
            </a:r>
            <a:r>
              <a:rPr lang="en-GB" sz="11000" dirty="0">
                <a:solidFill>
                  <a:schemeClr val="tx1"/>
                </a:solidFill>
              </a:rPr>
              <a:t>ef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16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ch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788" y="2197272"/>
            <a:ext cx="1891369" cy="3882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26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p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2739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500" y="2563913"/>
            <a:ext cx="4953000" cy="328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7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c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ld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3070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691" y="2204334"/>
            <a:ext cx="1834618" cy="359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94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sh</a:t>
            </a:r>
            <a:r>
              <a:rPr lang="en-GB" sz="11000" dirty="0">
                <a:solidFill>
                  <a:srgbClr val="E8F6FB"/>
                </a:solidFill>
              </a:rPr>
              <a:t>ou</a:t>
            </a:r>
            <a:r>
              <a:rPr lang="en-GB" sz="11000" dirty="0">
                <a:solidFill>
                  <a:schemeClr val="tx1"/>
                </a:solidFill>
              </a:rPr>
              <a:t>lder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28548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ou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41303"/>
            <a:ext cx="1183840" cy="38877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0170">
            <a:off x="2941763" y="1861873"/>
            <a:ext cx="1037168" cy="21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667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992701"/>
            <a:ext cx="8220075" cy="994306"/>
          </a:xfrm>
        </p:spPr>
        <p:txBody>
          <a:bodyPr/>
          <a:lstStyle/>
          <a:p>
            <a:r>
              <a:rPr lang="en-GB" sz="11000" dirty="0">
                <a:solidFill>
                  <a:schemeClr val="tx1"/>
                </a:solidFill>
              </a:rPr>
              <a:t>gr</a:t>
            </a:r>
            <a:r>
              <a:rPr lang="en-GB" sz="11000" dirty="0">
                <a:solidFill>
                  <a:srgbClr val="E8F6FB"/>
                </a:solidFill>
              </a:rPr>
              <a:t>ey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6" name="Title 20"/>
          <p:cNvSpPr txBox="1">
            <a:spLocks/>
          </p:cNvSpPr>
          <p:nvPr/>
        </p:nvSpPr>
        <p:spPr>
          <a:xfrm>
            <a:off x="4086751" y="992701"/>
            <a:ext cx="2408330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1000" dirty="0" err="1">
                <a:solidFill>
                  <a:schemeClr val="tx1"/>
                </a:solidFill>
                <a:latin typeface="+mn-lt"/>
              </a:rPr>
              <a:t>ey</a:t>
            </a:r>
            <a:endParaRPr lang="en-GB" sz="11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" name="Rounded Rectangle 1"/>
          <p:cNvSpPr/>
          <p:nvPr/>
        </p:nvSpPr>
        <p:spPr>
          <a:xfrm>
            <a:off x="474616" y="444139"/>
            <a:ext cx="8202657" cy="5939244"/>
          </a:xfrm>
          <a:prstGeom prst="roundRect">
            <a:avLst>
              <a:gd name="adj" fmla="val 2978"/>
            </a:avLst>
          </a:prstGeom>
          <a:noFill/>
          <a:ln w="76200">
            <a:solidFill>
              <a:srgbClr val="653B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10871" y="2594773"/>
            <a:ext cx="776058" cy="162872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141316" y="2535569"/>
            <a:ext cx="1922684" cy="192268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sp>
        <p:nvSpPr>
          <p:cNvPr id="8" name="Oval 7"/>
          <p:cNvSpPr/>
          <p:nvPr/>
        </p:nvSpPr>
        <p:spPr>
          <a:xfrm>
            <a:off x="5151922" y="4128932"/>
            <a:ext cx="1922684" cy="1922684"/>
          </a:xfrm>
          <a:prstGeom prst="ellipse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78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7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DE1E5A"/>
                                      </p:to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75</TotalTime>
  <Words>40</Words>
  <Application>Microsoft Office PowerPoint</Application>
  <PresentationFormat>On-screen Show (4:3)</PresentationFormat>
  <Paragraphs>40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Twinkl</vt:lpstr>
      <vt:lpstr>Office Theme</vt:lpstr>
      <vt:lpstr>PowerPoint Presentation</vt:lpstr>
      <vt:lpstr>mind</vt:lpstr>
      <vt:lpstr>closed</vt:lpstr>
      <vt:lpstr>city</vt:lpstr>
      <vt:lpstr>giant</vt:lpstr>
      <vt:lpstr>unicorn</vt:lpstr>
      <vt:lpstr>grow</vt:lpstr>
      <vt:lpstr>field</vt:lpstr>
      <vt:lpstr>bread</vt:lpstr>
      <vt:lpstr>path</vt:lpstr>
      <vt:lpstr>acorn</vt:lpstr>
      <vt:lpstr>wasp</vt:lpstr>
      <vt:lpstr>sunny</vt:lpstr>
      <vt:lpstr>sky</vt:lpstr>
      <vt:lpstr>gym</vt:lpstr>
      <vt:lpstr>school</vt:lpstr>
      <vt:lpstr>chef</vt:lpstr>
      <vt:lpstr>soup</vt:lpstr>
      <vt:lpstr>could</vt:lpstr>
      <vt:lpstr>shoulder</vt:lpstr>
      <vt:lpstr>grey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Sally Naisby</dc:creator>
  <cp:lastModifiedBy>josothcott@icloud.com</cp:lastModifiedBy>
  <cp:revision>9</cp:revision>
  <dcterms:created xsi:type="dcterms:W3CDTF">2019-03-19T14:23:07Z</dcterms:created>
  <dcterms:modified xsi:type="dcterms:W3CDTF">2021-01-28T15:42:54Z</dcterms:modified>
</cp:coreProperties>
</file>