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58" r:id="rId2"/>
    <p:sldId id="264" r:id="rId3"/>
    <p:sldId id="289" r:id="rId4"/>
    <p:sldId id="278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294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7"/>
      <p:bold r:id="rId18"/>
    </p:embeddedFont>
    <p:embeddedFont>
      <p:font typeface="Tuffy-TTF" panose="020B0603060100000000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Sassoon Infant Md" panose="02000603050000020003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6"/>
    <a:srgbClr val="BEE2F2"/>
    <a:srgbClr val="3399FF"/>
    <a:srgbClr val="DB5983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0246B0-DE82-4334-B2B4-5D5D5141F5C6}" type="datetimeFigureOut">
              <a:rPr lang="en-GB"/>
              <a:pPr>
                <a:defRPr/>
              </a:pPr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9C7DB1-BCF2-467D-9E62-12DE174C53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98601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1530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951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20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12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16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4.png"/><Relationship Id="rId5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4.png"/><Relationship Id="rId5" Type="http://schemas.openxmlformats.org/officeDocument/2006/relationships/image" Target="../media/image2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4.png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4.png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4.png"/><Relationship Id="rId5" Type="http://schemas.openxmlformats.org/officeDocument/2006/relationships/image" Target="../media/image30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4.png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4.png"/><Relationship Id="rId5" Type="http://schemas.openxmlformats.org/officeDocument/2006/relationships/image" Target="../media/image3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4.png"/><Relationship Id="rId5" Type="http://schemas.openxmlformats.org/officeDocument/2006/relationships/image" Target="../media/image33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4.png"/><Relationship Id="rId5" Type="http://schemas.openxmlformats.org/officeDocument/2006/relationships/image" Target="../media/image3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Our Pets</a:t>
            </a:r>
            <a:endParaRPr lang="en-GB" altLang="en-US" sz="2400"/>
          </a:p>
        </p:txBody>
      </p:sp>
      <p:pic>
        <p:nvPicPr>
          <p:cNvPr id="1024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2293938" y="1528763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833813" y="1528763"/>
            <a:ext cx="1476375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72100" y="1528763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10388" y="1528763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5650" y="4619625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93938" y="4619625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833813" y="4619625"/>
            <a:ext cx="1476375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372100" y="4619625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10388" y="4619625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5650" y="3074988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93938" y="3074988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33813" y="3074988"/>
            <a:ext cx="1476375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72100" y="3074988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910388" y="3074988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2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736725"/>
            <a:ext cx="1400175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732338"/>
            <a:ext cx="1355725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21025"/>
            <a:ext cx="1320800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3121025"/>
            <a:ext cx="1446212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576388"/>
            <a:ext cx="1849437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038" y="1528763"/>
            <a:ext cx="13271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545"/>
          <a:stretch>
            <a:fillRect/>
          </a:stretch>
        </p:blipFill>
        <p:spPr bwMode="auto">
          <a:xfrm>
            <a:off x="5372100" y="1803400"/>
            <a:ext cx="1417638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1576388"/>
            <a:ext cx="1430337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7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3136900"/>
            <a:ext cx="1446212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8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38" y="3121025"/>
            <a:ext cx="12890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9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74988"/>
            <a:ext cx="1477963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0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4686300"/>
            <a:ext cx="1370013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5" t="-1601"/>
          <a:stretch>
            <a:fillRect/>
          </a:stretch>
        </p:blipFill>
        <p:spPr bwMode="auto">
          <a:xfrm>
            <a:off x="2338388" y="4668838"/>
            <a:ext cx="1433512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Pictur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667250"/>
            <a:ext cx="14763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4667250"/>
            <a:ext cx="1417638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Oval 33"/>
          <p:cNvSpPr/>
          <p:nvPr/>
        </p:nvSpPr>
        <p:spPr>
          <a:xfrm>
            <a:off x="3078163" y="2308225"/>
            <a:ext cx="2994025" cy="2994025"/>
          </a:xfrm>
          <a:prstGeom prst="ellipse">
            <a:avLst/>
          </a:prstGeom>
          <a:solidFill>
            <a:srgbClr val="BEE2F2"/>
          </a:solidFill>
          <a:ln w="28575">
            <a:solidFill>
              <a:srgbClr val="FFED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have any pets?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would you like to have?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1528763"/>
            <a:ext cx="487045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Introduction</a:t>
            </a:r>
            <a:endParaRPr lang="en-GB" altLang="en-US" sz="2400"/>
          </a:p>
        </p:txBody>
      </p:sp>
      <p:sp>
        <p:nvSpPr>
          <p:cNvPr id="11" name="Rectangle 10"/>
          <p:cNvSpPr/>
          <p:nvPr/>
        </p:nvSpPr>
        <p:spPr>
          <a:xfrm>
            <a:off x="5715000" y="1528763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126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Content Placeholder 4"/>
          <p:cNvSpPr>
            <a:spLocks noGrp="1"/>
          </p:cNvSpPr>
          <p:nvPr>
            <p:ph idx="1"/>
          </p:nvPr>
        </p:nvSpPr>
        <p:spPr>
          <a:xfrm>
            <a:off x="5715000" y="1528763"/>
            <a:ext cx="2673350" cy="224155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dirty="0" err="1"/>
              <a:t>Qu’est-ce</a:t>
            </a:r>
            <a:r>
              <a:rPr lang="en-GB" altLang="en-US" b="1" dirty="0"/>
              <a:t> que </a:t>
            </a:r>
            <a:r>
              <a:rPr lang="en-GB" altLang="en-US" b="1" dirty="0" err="1"/>
              <a:t>c’est</a:t>
            </a:r>
            <a:r>
              <a:rPr lang="en-GB" altLang="en-US" b="1" dirty="0" smtClean="0"/>
              <a:t>?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dirty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 smtClean="0"/>
              <a:t>(This means ‘What is this?’)</a:t>
            </a:r>
            <a:endParaRPr lang="en-GB" altLang="en-US" dirty="0"/>
          </a:p>
        </p:txBody>
      </p:sp>
      <p:sp>
        <p:nvSpPr>
          <p:cNvPr id="19" name="Rectangle 18"/>
          <p:cNvSpPr/>
          <p:nvPr/>
        </p:nvSpPr>
        <p:spPr>
          <a:xfrm>
            <a:off x="5715000" y="3851275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Content Placeholder 4"/>
          <p:cNvSpPr>
            <a:spLocks/>
          </p:cNvSpPr>
          <p:nvPr/>
        </p:nvSpPr>
        <p:spPr bwMode="auto">
          <a:xfrm>
            <a:off x="5715000" y="3851275"/>
            <a:ext cx="2673350" cy="22415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 dirty="0" err="1">
                <a:latin typeface="Twinkl" pitchFamily="2" charset="0"/>
              </a:rPr>
              <a:t>C’est</a:t>
            </a:r>
            <a:r>
              <a:rPr lang="en-GB" altLang="en-US" b="1" dirty="0">
                <a:latin typeface="Twinkl" pitchFamily="2" charset="0"/>
              </a:rPr>
              <a:t> un lapin</a:t>
            </a:r>
            <a:r>
              <a:rPr lang="en-GB" altLang="en-US" b="1" dirty="0" smtClean="0">
                <a:latin typeface="Twinkl" pitchFamily="2" charset="0"/>
              </a:rPr>
              <a:t>!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dirty="0">
              <a:latin typeface="Twinkl" pitchFamily="2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Twinkl" pitchFamily="2" charset="0"/>
              </a:rPr>
              <a:t>(</a:t>
            </a:r>
            <a:r>
              <a:rPr lang="en-GB" altLang="en-US" dirty="0" err="1" smtClean="0">
                <a:latin typeface="Twinkl" pitchFamily="2" charset="0"/>
              </a:rPr>
              <a:t>C’est</a:t>
            </a:r>
            <a:r>
              <a:rPr lang="en-GB" altLang="en-US" dirty="0" smtClean="0">
                <a:latin typeface="Twinkl" pitchFamily="2" charset="0"/>
              </a:rPr>
              <a:t> means this is, un means one or a and lapin means rabbit so: This is a rabbit.)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11273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870075"/>
            <a:ext cx="44735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924050"/>
            <a:ext cx="4364037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229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2294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2109788"/>
            <a:ext cx="37846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chien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725" y="1139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331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chat.</a:t>
            </a:r>
          </a:p>
        </p:txBody>
      </p:sp>
      <p:pic>
        <p:nvPicPr>
          <p:cNvPr id="1331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528763"/>
            <a:ext cx="322262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1171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tortue</a:t>
            </a:r>
            <a:r>
              <a:rPr lang="en-GB" altLang="en-US" sz="2400" dirty="0">
                <a:solidFill>
                  <a:srgbClr val="DB5983"/>
                </a:solidFill>
              </a:rPr>
              <a:t>.</a:t>
            </a:r>
          </a:p>
        </p:txBody>
      </p:sp>
      <p:pic>
        <p:nvPicPr>
          <p:cNvPr id="1434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17763"/>
            <a:ext cx="455612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1528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hamster.</a:t>
            </a:r>
          </a:p>
        </p:txBody>
      </p:sp>
      <p:pic>
        <p:nvPicPr>
          <p:cNvPr id="1536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2273300"/>
            <a:ext cx="3792538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9788" y="1663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638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poisson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639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2587625"/>
            <a:ext cx="4765675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1789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0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oiseau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1854200"/>
            <a:ext cx="3027363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413" y="1549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843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souris</a:t>
            </a:r>
            <a:r>
              <a:rPr lang="en-GB" altLang="en-US" sz="2400" dirty="0">
                <a:solidFill>
                  <a:srgbClr val="DB5983"/>
                </a:solidFill>
              </a:rPr>
              <a:t>.</a:t>
            </a:r>
          </a:p>
        </p:txBody>
      </p:sp>
      <p:pic>
        <p:nvPicPr>
          <p:cNvPr id="1843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2354263"/>
            <a:ext cx="4240212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1681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1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cochon</a:t>
            </a:r>
            <a:r>
              <a:rPr lang="en-GB" altLang="en-US" sz="2400" dirty="0">
                <a:solidFill>
                  <a:srgbClr val="3399FF"/>
                </a:solidFill>
              </a:rPr>
              <a:t> </a:t>
            </a:r>
            <a:r>
              <a:rPr lang="en-GB" altLang="en-US" sz="2400" dirty="0" err="1">
                <a:solidFill>
                  <a:srgbClr val="3399FF"/>
                </a:solidFill>
              </a:rPr>
              <a:t>d’inde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946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2673350"/>
            <a:ext cx="4757737" cy="250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174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048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lapin.</a:t>
            </a:r>
          </a:p>
        </p:txBody>
      </p:sp>
      <p:pic>
        <p:nvPicPr>
          <p:cNvPr id="2048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76375"/>
            <a:ext cx="4618037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950" y="1739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150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serpent.</a:t>
            </a:r>
          </a:p>
        </p:txBody>
      </p:sp>
      <p:pic>
        <p:nvPicPr>
          <p:cNvPr id="2151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2652713"/>
            <a:ext cx="479425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1641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</TotalTime>
  <Words>150</Words>
  <Application>Microsoft Office PowerPoint</Application>
  <PresentationFormat>On-screen Show (4:3)</PresentationFormat>
  <Paragraphs>43</Paragraphs>
  <Slides>14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Sassoon Infant Rg</vt:lpstr>
      <vt:lpstr>Tuffy-TTF</vt:lpstr>
      <vt:lpstr>Twinkl</vt:lpstr>
      <vt:lpstr>Sassoon Infant Md</vt:lpstr>
      <vt:lpstr>Arial</vt:lpstr>
      <vt:lpstr>Calibri</vt:lpstr>
      <vt:lpstr>Office Theme</vt:lpstr>
      <vt:lpstr>PowerPoint Presentation</vt:lpstr>
      <vt:lpstr>Our Pets</vt:lpstr>
      <vt:lpstr>Introduction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Catherine Barrett</cp:lastModifiedBy>
  <cp:revision>112</cp:revision>
  <dcterms:created xsi:type="dcterms:W3CDTF">2014-10-01T16:09:27Z</dcterms:created>
  <dcterms:modified xsi:type="dcterms:W3CDTF">2020-06-17T13:11:52Z</dcterms:modified>
</cp:coreProperties>
</file>