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5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9144000" cy="6858000" type="screen4x3"/>
  <p:notesSz cx="6858000" cy="9144000"/>
  <p:custDataLst>
    <p:tags r:id="rId16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F77B"/>
    <a:srgbClr val="00FF00"/>
    <a:srgbClr val="E6931A"/>
    <a:srgbClr val="D6A300"/>
    <a:srgbClr val="A4F89E"/>
    <a:srgbClr val="E01087"/>
    <a:srgbClr val="FF99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660"/>
  </p:normalViewPr>
  <p:slideViewPr>
    <p:cSldViewPr>
      <p:cViewPr varScale="1">
        <p:scale>
          <a:sx n="69" d="100"/>
          <a:sy n="69" d="100"/>
        </p:scale>
        <p:origin x="139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CC005-5D5C-4079-B518-BD9ED4AAE79B}" type="datetimeFigureOut">
              <a:rPr lang="th-TH" smtClean="0"/>
              <a:pPr/>
              <a:t>02/05/63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EDC93-9F40-4D53-BB61-AE97ADD10AB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7161" flipH="1">
            <a:off x="930787" y="4509231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F27"/>
              </a:clrFrom>
              <a:clrTo>
                <a:srgbClr val="FF7F2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908720"/>
            <a:ext cx="462915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3645024"/>
            <a:ext cx="1619491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532839">
            <a:off x="3163035" y="4509230"/>
            <a:ext cx="20097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4-Point Star 8"/>
          <p:cNvSpPr/>
          <p:nvPr/>
        </p:nvSpPr>
        <p:spPr>
          <a:xfrm>
            <a:off x="755576" y="692696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4-Point Star 9"/>
          <p:cNvSpPr/>
          <p:nvPr/>
        </p:nvSpPr>
        <p:spPr>
          <a:xfrm>
            <a:off x="971600" y="2492896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4-Point Star 10"/>
          <p:cNvSpPr/>
          <p:nvPr/>
        </p:nvSpPr>
        <p:spPr>
          <a:xfrm>
            <a:off x="4427984" y="908720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4-Point Star 11"/>
          <p:cNvSpPr/>
          <p:nvPr/>
        </p:nvSpPr>
        <p:spPr>
          <a:xfrm>
            <a:off x="2627784" y="2708920"/>
            <a:ext cx="216024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4-Point Star 12"/>
          <p:cNvSpPr/>
          <p:nvPr/>
        </p:nvSpPr>
        <p:spPr>
          <a:xfrm>
            <a:off x="827584" y="4005064"/>
            <a:ext cx="144000" cy="144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4-Point Star 13"/>
          <p:cNvSpPr/>
          <p:nvPr/>
        </p:nvSpPr>
        <p:spPr>
          <a:xfrm>
            <a:off x="7452320" y="620688"/>
            <a:ext cx="72000" cy="72000"/>
          </a:xfrm>
          <a:prstGeom prst="star4">
            <a:avLst/>
          </a:prstGeom>
          <a:solidFill>
            <a:srgbClr val="FFFF00"/>
          </a:solidFill>
          <a:ln>
            <a:solidFill>
              <a:srgbClr val="FF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3212976"/>
            <a:ext cx="2168081" cy="3410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323528" y="1268760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bg1"/>
                </a:solidFill>
                <a:latin typeface="Arial Rounded MT Bold" pitchFamily="34" charset="0"/>
              </a:rPr>
              <a:t>Doubling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6453336"/>
            <a:ext cx="1979531" cy="2762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0" y="6557282"/>
            <a:ext cx="34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Comic Sans MS" pitchFamily="66" charset="0"/>
              </a:rPr>
              <a:t>www.TheStorySeed.com</a:t>
            </a:r>
            <a:endParaRPr lang="th-TH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51520" y="332656"/>
            <a:ext cx="8568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>
                <a:latin typeface="Arial Rounded MT Bold" pitchFamily="34" charset="0"/>
              </a:rPr>
              <a:t>This is Dobby. He is a friendly alien. Dobby lives on a spaceship with lots of other aliens, including his best friend Kenny.  </a:t>
            </a:r>
            <a:endParaRPr lang="th-TH" sz="80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9144000" y="1916832"/>
            <a:ext cx="3141642" cy="3082276"/>
            <a:chOff x="6002359" y="2002908"/>
            <a:chExt cx="3141642" cy="3082276"/>
          </a:xfrm>
        </p:grpSpPr>
        <p:sp>
          <p:nvSpPr>
            <p:cNvPr id="16" name="Oval 15"/>
            <p:cNvSpPr/>
            <p:nvPr/>
          </p:nvSpPr>
          <p:spPr>
            <a:xfrm>
              <a:off x="7020272" y="501317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5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2" name="Rounded Rectangular Callout 21"/>
          <p:cNvSpPr/>
          <p:nvPr/>
        </p:nvSpPr>
        <p:spPr>
          <a:xfrm>
            <a:off x="2771800" y="2564904"/>
            <a:ext cx="2520280" cy="1152128"/>
          </a:xfrm>
          <a:prstGeom prst="wedgeRoundRectCallout">
            <a:avLst>
              <a:gd name="adj1" fmla="val -46173"/>
              <a:gd name="adj2" fmla="val 788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Wait for me, Kenny</a:t>
            </a:r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81503E-6 L -1.38837 0.016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6821E-6 L -0.38195 0.0094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0" y="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068"/>
            <a:ext cx="9144000" cy="788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60229" y="1594073"/>
            <a:ext cx="20478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owchart: Delay 6"/>
          <p:cNvSpPr/>
          <p:nvPr/>
        </p:nvSpPr>
        <p:spPr>
          <a:xfrm rot="16200000">
            <a:off x="4824028" y="2312876"/>
            <a:ext cx="3240360" cy="2448272"/>
          </a:xfrm>
          <a:prstGeom prst="flowChartDela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" name="Group 24"/>
          <p:cNvGrpSpPr/>
          <p:nvPr/>
        </p:nvGrpSpPr>
        <p:grpSpPr>
          <a:xfrm>
            <a:off x="683569" y="2924944"/>
            <a:ext cx="2232248" cy="3184401"/>
            <a:chOff x="628121" y="2620863"/>
            <a:chExt cx="2321535" cy="340042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616365" flipH="1">
              <a:off x="1578056" y="4114687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176548">
              <a:off x="-10054" y="4117139"/>
              <a:ext cx="2009775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620863"/>
              <a:ext cx="2105025" cy="3400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Box 12"/>
          <p:cNvSpPr txBox="1"/>
          <p:nvPr/>
        </p:nvSpPr>
        <p:spPr>
          <a:xfrm>
            <a:off x="0" y="-27384"/>
            <a:ext cx="914400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dirty="0" smtClean="0">
                <a:latin typeface="Arial Rounded MT Bold" pitchFamily="34" charset="0"/>
              </a:rPr>
              <a:t>While Dobby was trying to catch up with Kenny, he saw </a:t>
            </a:r>
            <a:r>
              <a:rPr lang="en-US" sz="3300" dirty="0" err="1" smtClean="0">
                <a:latin typeface="Arial Rounded MT Bold" pitchFamily="34" charset="0"/>
              </a:rPr>
              <a:t>colourful</a:t>
            </a:r>
            <a:r>
              <a:rPr lang="en-US" sz="3300" dirty="0" smtClean="0">
                <a:latin typeface="Arial Rounded MT Bold" pitchFamily="34" charset="0"/>
              </a:rPr>
              <a:t> lights</a:t>
            </a:r>
          </a:p>
          <a:p>
            <a:pPr algn="ctr"/>
            <a:r>
              <a:rPr lang="en-US" sz="3300" dirty="0" smtClean="0">
                <a:latin typeface="Arial Rounded MT Bold" pitchFamily="34" charset="0"/>
              </a:rPr>
              <a:t>flashing from one of the rooms. 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79512" y="1556792"/>
            <a:ext cx="3456384" cy="1152128"/>
          </a:xfrm>
          <a:prstGeom prst="wedgeRoundRectCallout">
            <a:avLst>
              <a:gd name="adj1" fmla="val 15250"/>
              <a:gd name="adj2" fmla="val 996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mic Sans MS" pitchFamily="66" charset="0"/>
              </a:rPr>
              <a:t>Let’s go in and have a look.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" name="Picture 10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0333E-6 L 0.5158 -0.126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00" y="-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bg1"/>
                </a:solidFill>
                <a:latin typeface="Arial Rounded MT Bold" pitchFamily="34" charset="0"/>
              </a:rPr>
              <a:t>In the room was a huge machine.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1763688" y="548680"/>
            <a:ext cx="6696744" cy="720080"/>
          </a:xfrm>
          <a:prstGeom prst="wedgeRoundRectCallout">
            <a:avLst>
              <a:gd name="adj1" fmla="val -45575"/>
              <a:gd name="adj2" fmla="val 7183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What’s a ‘Doubling Machine’? </a:t>
            </a:r>
            <a:endParaRPr lang="th-TH" sz="2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Let’s find out what this machine does!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1763688" y="548680"/>
            <a:ext cx="6768752" cy="936104"/>
          </a:xfrm>
          <a:prstGeom prst="wedgeRoundRectCallout">
            <a:avLst>
              <a:gd name="adj1" fmla="val -45414"/>
              <a:gd name="adj2" fmla="val 84792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Press on the red button that says ‘double’.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437112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apples do we have now?</a:t>
            </a: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365104"/>
            <a:ext cx="900503" cy="10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26"/>
          <p:cNvSpPr/>
          <p:nvPr/>
        </p:nvSpPr>
        <p:spPr>
          <a:xfrm>
            <a:off x="1043608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Oval 29"/>
          <p:cNvSpPr/>
          <p:nvPr/>
        </p:nvSpPr>
        <p:spPr>
          <a:xfrm>
            <a:off x="6876256" y="3933056"/>
            <a:ext cx="172819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2</a:t>
            </a:r>
          </a:p>
        </p:txBody>
      </p:sp>
      <p:pic>
        <p:nvPicPr>
          <p:cNvPr id="31" name="Picture 30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0" grpId="0" animBg="1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pears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pears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" name="Group 32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pears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4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043608" y="4293096"/>
            <a:ext cx="1687045" cy="1080120"/>
            <a:chOff x="1187624" y="2824800"/>
            <a:chExt cx="1687045" cy="1080120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04248" y="4221088"/>
            <a:ext cx="1687045" cy="1080120"/>
            <a:chOff x="1187624" y="2824800"/>
            <a:chExt cx="1687045" cy="1080120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1187624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b="6250"/>
            <a:stretch>
              <a:fillRect/>
            </a:stretch>
          </p:blipFill>
          <p:spPr bwMode="auto">
            <a:xfrm>
              <a:off x="2051720" y="2824800"/>
              <a:ext cx="822949" cy="1080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899592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6660232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7596336" y="4005064"/>
            <a:ext cx="100811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bananas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9" name="Group 38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6</a:t>
            </a:r>
          </a:p>
        </p:txBody>
      </p:sp>
      <p:sp>
        <p:nvSpPr>
          <p:cNvPr id="39" name="Oval 38"/>
          <p:cNvSpPr/>
          <p:nvPr/>
        </p:nvSpPr>
        <p:spPr>
          <a:xfrm>
            <a:off x="2051720" y="3933056"/>
            <a:ext cx="792088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0" name="Group 29"/>
          <p:cNvGrpSpPr/>
          <p:nvPr/>
        </p:nvGrpSpPr>
        <p:grpSpPr>
          <a:xfrm>
            <a:off x="813070" y="4293096"/>
            <a:ext cx="2016224" cy="808836"/>
            <a:chOff x="846861" y="2988578"/>
            <a:chExt cx="2193694" cy="880844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2" name="Group 41"/>
          <p:cNvGrpSpPr/>
          <p:nvPr/>
        </p:nvGrpSpPr>
        <p:grpSpPr>
          <a:xfrm>
            <a:off x="6516216" y="4293096"/>
            <a:ext cx="2016224" cy="808836"/>
            <a:chOff x="846861" y="2988578"/>
            <a:chExt cx="2193694" cy="880844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84686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1422924" y="2988578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138495">
              <a:off x="2047181" y="3000220"/>
              <a:ext cx="993374" cy="869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971600" y="3933056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547664" y="3933056"/>
            <a:ext cx="648072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6660232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7236296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Oval 46"/>
          <p:cNvSpPr/>
          <p:nvPr/>
        </p:nvSpPr>
        <p:spPr>
          <a:xfrm>
            <a:off x="7812360" y="3861048"/>
            <a:ext cx="72008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3" name="Picture 32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  <p:bldP spid="27" grpId="0" animBg="1"/>
      <p:bldP spid="38" grpId="0" animBg="1"/>
      <p:bldP spid="40" grpId="0" animBg="1"/>
      <p:bldP spid="46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</a:t>
            </a:r>
            <a:r>
              <a:rPr lang="en-US" sz="2200" b="1" dirty="0" err="1" smtClean="0">
                <a:solidFill>
                  <a:schemeClr val="tx1"/>
                </a:solidFill>
                <a:latin typeface="Comic Sans MS" pitchFamily="66" charset="0"/>
              </a:rPr>
              <a:t>stawberries</a:t>
            </a:r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bananas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" name="Group 34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" name="Picture 26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bananas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8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115616" y="3979614"/>
            <a:ext cx="1512167" cy="1393602"/>
            <a:chOff x="899593" y="2492896"/>
            <a:chExt cx="1512167" cy="1393602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3933056"/>
            <a:ext cx="1512167" cy="1393602"/>
            <a:chOff x="899593" y="2492896"/>
            <a:chExt cx="1512167" cy="1393602"/>
          </a:xfrm>
        </p:grpSpPr>
        <p:pic>
          <p:nvPicPr>
            <p:cNvPr id="49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3" y="32128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321297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99594" y="24928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1" y="2492996"/>
              <a:ext cx="720079" cy="673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043608" y="3933056"/>
            <a:ext cx="864096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Oval 37"/>
          <p:cNvSpPr/>
          <p:nvPr/>
        </p:nvSpPr>
        <p:spPr>
          <a:xfrm>
            <a:off x="1907704" y="393305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Oval 38"/>
          <p:cNvSpPr/>
          <p:nvPr/>
        </p:nvSpPr>
        <p:spPr>
          <a:xfrm>
            <a:off x="1115616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Oval 39"/>
          <p:cNvSpPr/>
          <p:nvPr/>
        </p:nvSpPr>
        <p:spPr>
          <a:xfrm>
            <a:off x="1907704" y="4653136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val 45"/>
          <p:cNvSpPr/>
          <p:nvPr/>
        </p:nvSpPr>
        <p:spPr>
          <a:xfrm>
            <a:off x="6876256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Oval 52"/>
          <p:cNvSpPr/>
          <p:nvPr/>
        </p:nvSpPr>
        <p:spPr>
          <a:xfrm>
            <a:off x="7668344" y="386104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Oval 53"/>
          <p:cNvSpPr/>
          <p:nvPr/>
        </p:nvSpPr>
        <p:spPr>
          <a:xfrm>
            <a:off x="6876256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Oval 54"/>
          <p:cNvSpPr/>
          <p:nvPr/>
        </p:nvSpPr>
        <p:spPr>
          <a:xfrm>
            <a:off x="7740352" y="4581128"/>
            <a:ext cx="792088" cy="79208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5" name="Picture 34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38" grpId="0" animBg="1"/>
      <p:bldP spid="39" grpId="0" animBg="1"/>
      <p:bldP spid="40" grpId="0" animBg="1"/>
      <p:bldP spid="46" grpId="0" animBg="1"/>
      <p:bldP spid="53" grpId="0" animBg="1"/>
      <p:bldP spid="54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ounded Rectangular Callout 17"/>
          <p:cNvSpPr/>
          <p:nvPr/>
        </p:nvSpPr>
        <p:spPr>
          <a:xfrm>
            <a:off x="1691680" y="260648"/>
            <a:ext cx="6768752" cy="1080120"/>
          </a:xfrm>
          <a:prstGeom prst="wedgeRoundRectCallout">
            <a:avLst>
              <a:gd name="adj1" fmla="val -45765"/>
              <a:gd name="adj2" fmla="val 80394"/>
              <a:gd name="adj3" fmla="val 16667"/>
            </a:avLst>
          </a:prstGeom>
          <a:solidFill>
            <a:srgbClr val="A4F89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How many oranges do you see?</a:t>
            </a:r>
          </a:p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If we press on the red button, how many oranges do you think we’ll have?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" name="Group 40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Picture 29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89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348880"/>
            <a:ext cx="8306374" cy="450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2987824" y="2924944"/>
            <a:ext cx="3168352" cy="936104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928951" flipH="1" flipV="1">
            <a:off x="-333785" y="1401158"/>
            <a:ext cx="1433302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610901" flipV="1">
            <a:off x="1054232" y="1376396"/>
            <a:ext cx="1433300" cy="52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514780"/>
            <a:ext cx="1653502" cy="2338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3851920" y="4005064"/>
            <a:ext cx="1080120" cy="100811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>
                <a:latin typeface="Comic Sans MS" pitchFamily="66" charset="0"/>
              </a:rPr>
              <a:t>double</a:t>
            </a:r>
            <a:endParaRPr lang="th-TH" sz="15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1691680" y="5877272"/>
            <a:ext cx="576064" cy="576064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5580112" y="4869160"/>
            <a:ext cx="576064" cy="576064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4788024" y="5949280"/>
            <a:ext cx="576064" cy="576064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236296" y="5877272"/>
            <a:ext cx="576064" cy="576064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1763688" y="2996952"/>
            <a:ext cx="576064" cy="576064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3347864" y="5373216"/>
            <a:ext cx="576064" cy="576064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Rounded MT Bold" pitchFamily="34" charset="0"/>
              </a:rPr>
              <a:t>How many oranges do we have now?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9952" y="764704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>
                <a:latin typeface="Arial Rounded MT Bold" pitchFamily="34" charset="0"/>
              </a:rPr>
              <a:t>10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1043608" y="4077072"/>
            <a:ext cx="1728192" cy="1152128"/>
            <a:chOff x="1043608" y="2636912"/>
            <a:chExt cx="1872208" cy="1282076"/>
          </a:xfrm>
        </p:grpSpPr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8" name="Group 47"/>
          <p:cNvGrpSpPr/>
          <p:nvPr/>
        </p:nvGrpSpPr>
        <p:grpSpPr>
          <a:xfrm>
            <a:off x="6876256" y="4005064"/>
            <a:ext cx="1728192" cy="1152128"/>
            <a:chOff x="1043608" y="2636912"/>
            <a:chExt cx="1872208" cy="1282076"/>
          </a:xfrm>
        </p:grpSpPr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04360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691680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330448" y="3284984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1403648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4730" r="16113"/>
            <a:stretch>
              <a:fillRect/>
            </a:stretch>
          </p:blipFill>
          <p:spPr bwMode="auto">
            <a:xfrm>
              <a:off x="2051720" y="2636912"/>
              <a:ext cx="585368" cy="6340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7" name="Oval 26"/>
          <p:cNvSpPr/>
          <p:nvPr/>
        </p:nvSpPr>
        <p:spPr>
          <a:xfrm>
            <a:off x="1259632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Oval 63"/>
          <p:cNvSpPr/>
          <p:nvPr/>
        </p:nvSpPr>
        <p:spPr>
          <a:xfrm>
            <a:off x="1907704" y="4005064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Oval 64"/>
          <p:cNvSpPr/>
          <p:nvPr/>
        </p:nvSpPr>
        <p:spPr>
          <a:xfrm>
            <a:off x="899592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Oval 65"/>
          <p:cNvSpPr/>
          <p:nvPr/>
        </p:nvSpPr>
        <p:spPr>
          <a:xfrm>
            <a:off x="1547664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Oval 66"/>
          <p:cNvSpPr/>
          <p:nvPr/>
        </p:nvSpPr>
        <p:spPr>
          <a:xfrm>
            <a:off x="2123728" y="4581128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9" name="Oval 68"/>
          <p:cNvSpPr/>
          <p:nvPr/>
        </p:nvSpPr>
        <p:spPr>
          <a:xfrm>
            <a:off x="7092280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Oval 70"/>
          <p:cNvSpPr/>
          <p:nvPr/>
        </p:nvSpPr>
        <p:spPr>
          <a:xfrm>
            <a:off x="7740352" y="3933056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Oval 71"/>
          <p:cNvSpPr/>
          <p:nvPr/>
        </p:nvSpPr>
        <p:spPr>
          <a:xfrm>
            <a:off x="6804248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Oval 72"/>
          <p:cNvSpPr/>
          <p:nvPr/>
        </p:nvSpPr>
        <p:spPr>
          <a:xfrm>
            <a:off x="7380312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Oval 73"/>
          <p:cNvSpPr/>
          <p:nvPr/>
        </p:nvSpPr>
        <p:spPr>
          <a:xfrm>
            <a:off x="8028384" y="4509120"/>
            <a:ext cx="720080" cy="648072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9" name="Picture 38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64" grpId="0" animBg="1"/>
      <p:bldP spid="65" grpId="0" animBg="1"/>
      <p:bldP spid="66" grpId="0" animBg="1"/>
      <p:bldP spid="67" grpId="0" animBg="1"/>
      <p:bldP spid="69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 cstate="print"/>
          <a:srcRect t="5820" b="73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5137" y="3501008"/>
            <a:ext cx="6051359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Bevel 11"/>
          <p:cNvSpPr/>
          <p:nvPr/>
        </p:nvSpPr>
        <p:spPr>
          <a:xfrm>
            <a:off x="4757719" y="3717032"/>
            <a:ext cx="2255279" cy="676507"/>
          </a:xfrm>
          <a:prstGeom prst="bevel">
            <a:avLst>
              <a:gd name="adj" fmla="val 648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 smtClean="0">
                <a:solidFill>
                  <a:schemeClr val="tx1"/>
                </a:solidFill>
                <a:latin typeface="Comic Sans MS" pitchFamily="66" charset="0"/>
              </a:rPr>
              <a:t>The Doubling Machine</a:t>
            </a:r>
            <a:endParaRPr lang="th-TH" sz="1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212659" y="514780"/>
            <a:ext cx="1911069" cy="2338156"/>
            <a:chOff x="121339" y="514780"/>
            <a:chExt cx="1911069" cy="2338156"/>
          </a:xfrm>
        </p:grpSpPr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7928951" flipH="1" flipV="1">
              <a:off x="-333785" y="1401158"/>
              <a:ext cx="1433302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3610901" flipV="1">
              <a:off x="1054232" y="1376396"/>
              <a:ext cx="1433300" cy="523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3528" y="514780"/>
              <a:ext cx="1653502" cy="2338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Oval 18">
            <a:hlinkClick r:id="" action="ppaction://noaction" highlightClick="1"/>
          </p:cNvPr>
          <p:cNvSpPr/>
          <p:nvPr/>
        </p:nvSpPr>
        <p:spPr>
          <a:xfrm>
            <a:off x="5549807" y="4581128"/>
            <a:ext cx="886890" cy="848832"/>
          </a:xfrm>
          <a:prstGeom prst="ellipse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latin typeface="Comic Sans MS" pitchFamily="66" charset="0"/>
              </a:rPr>
              <a:t>double</a:t>
            </a:r>
            <a:endParaRPr lang="th-TH" sz="1100" dirty="0">
              <a:latin typeface="Comic Sans MS" pitchFamily="66" charset="0"/>
            </a:endParaRPr>
          </a:p>
        </p:txBody>
      </p:sp>
      <p:sp>
        <p:nvSpPr>
          <p:cNvPr id="20" name="5-Point Star 19"/>
          <p:cNvSpPr/>
          <p:nvPr/>
        </p:nvSpPr>
        <p:spPr>
          <a:xfrm>
            <a:off x="3533583" y="6093296"/>
            <a:ext cx="410051" cy="416313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5-Point Star 20"/>
          <p:cNvSpPr/>
          <p:nvPr/>
        </p:nvSpPr>
        <p:spPr>
          <a:xfrm>
            <a:off x="6485911" y="5517232"/>
            <a:ext cx="410051" cy="416313"/>
          </a:xfrm>
          <a:prstGeom prst="star5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5-Point Star 21"/>
          <p:cNvSpPr/>
          <p:nvPr/>
        </p:nvSpPr>
        <p:spPr>
          <a:xfrm>
            <a:off x="6197879" y="6165304"/>
            <a:ext cx="410051" cy="416313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5-Point Star 22"/>
          <p:cNvSpPr/>
          <p:nvPr/>
        </p:nvSpPr>
        <p:spPr>
          <a:xfrm>
            <a:off x="7926071" y="6165304"/>
            <a:ext cx="410051" cy="416313"/>
          </a:xfrm>
          <a:prstGeom prst="star5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5-Point Star 23"/>
          <p:cNvSpPr/>
          <p:nvPr/>
        </p:nvSpPr>
        <p:spPr>
          <a:xfrm>
            <a:off x="4181655" y="3789040"/>
            <a:ext cx="410051" cy="416313"/>
          </a:xfrm>
          <a:prstGeom prst="star5">
            <a:avLst/>
          </a:prstGeom>
          <a:solidFill>
            <a:srgbClr val="E0108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5-Point Star 24"/>
          <p:cNvSpPr/>
          <p:nvPr/>
        </p:nvSpPr>
        <p:spPr>
          <a:xfrm>
            <a:off x="4973743" y="5589240"/>
            <a:ext cx="410051" cy="416313"/>
          </a:xfrm>
          <a:prstGeom prst="star5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9" name="Group 38"/>
          <p:cNvGrpSpPr/>
          <p:nvPr/>
        </p:nvGrpSpPr>
        <p:grpSpPr>
          <a:xfrm>
            <a:off x="8919190" y="625406"/>
            <a:ext cx="2853610" cy="2659578"/>
            <a:chOff x="6002359" y="2002908"/>
            <a:chExt cx="3141642" cy="2846056"/>
          </a:xfrm>
        </p:grpSpPr>
        <p:sp>
          <p:nvSpPr>
            <p:cNvPr id="40" name="Oval 39"/>
            <p:cNvSpPr/>
            <p:nvPr/>
          </p:nvSpPr>
          <p:spPr>
            <a:xfrm>
              <a:off x="7082820" y="4776956"/>
              <a:ext cx="1296144" cy="7200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42" name="Group 19"/>
            <p:cNvGrpSpPr/>
            <p:nvPr/>
          </p:nvGrpSpPr>
          <p:grpSpPr>
            <a:xfrm>
              <a:off x="6002359" y="2002908"/>
              <a:ext cx="3141642" cy="2434204"/>
              <a:chOff x="6002359" y="2002908"/>
              <a:chExt cx="3141642" cy="2434204"/>
            </a:xfrm>
          </p:grpSpPr>
          <p:pic>
            <p:nvPicPr>
              <p:cNvPr id="46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002359" y="3051278"/>
                <a:ext cx="3141642" cy="13858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6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18271"/>
              <a:stretch>
                <a:fillRect/>
              </a:stretch>
            </p:blipFill>
            <p:spPr bwMode="auto">
              <a:xfrm>
                <a:off x="7150202" y="2002908"/>
                <a:ext cx="1721304" cy="15841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49" name="Rounded Rectangular Callout 48"/>
          <p:cNvSpPr/>
          <p:nvPr/>
        </p:nvSpPr>
        <p:spPr>
          <a:xfrm>
            <a:off x="1619672" y="44624"/>
            <a:ext cx="6120680" cy="864096"/>
          </a:xfrm>
          <a:prstGeom prst="wedgeRoundRectCallout">
            <a:avLst>
              <a:gd name="adj1" fmla="val -11456"/>
              <a:gd name="adj2" fmla="val 77706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Comic Sans MS" pitchFamily="66" charset="0"/>
              </a:rPr>
              <a:t>Dobby! I’ve been looking all over for you! Hey! What’s this machine? </a:t>
            </a:r>
            <a:endParaRPr lang="th-TH" sz="2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179512" y="2852936"/>
            <a:ext cx="2808312" cy="2736304"/>
            <a:chOff x="179512" y="2852936"/>
            <a:chExt cx="2808312" cy="2736304"/>
          </a:xfrm>
        </p:grpSpPr>
        <p:sp>
          <p:nvSpPr>
            <p:cNvPr id="52" name="32-Point Star 51"/>
            <p:cNvSpPr/>
            <p:nvPr/>
          </p:nvSpPr>
          <p:spPr>
            <a:xfrm>
              <a:off x="179512" y="2852936"/>
              <a:ext cx="2808312" cy="2736304"/>
            </a:xfrm>
            <a:prstGeom prst="star32">
              <a:avLst>
                <a:gd name="adj" fmla="val 44926"/>
              </a:avLst>
            </a:prstGeom>
            <a:solidFill>
              <a:srgbClr val="75F77B"/>
            </a:solidFill>
            <a:ln>
              <a:solidFill>
                <a:srgbClr val="75F7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4056" y="3284984"/>
              <a:ext cx="2267744" cy="20159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500" dirty="0" smtClean="0">
                  <a:latin typeface="Arial Rounded MT Bold" pitchFamily="34" charset="0"/>
                </a:rPr>
                <a:t>Can you help Dobby explain what this machine does?</a:t>
              </a:r>
            </a:p>
          </p:txBody>
        </p:sp>
      </p:grpSp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6521965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32948E-6 L -0.47882 0.0023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873fe1ec9236f9e0d9dfc4cea51faab91e7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307</Words>
  <Application>Microsoft Office PowerPoint</Application>
  <PresentationFormat>On-screen Show 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Angsana New</vt:lpstr>
      <vt:lpstr>Arial</vt:lpstr>
      <vt:lpstr>Arial Rounded MT Bold</vt:lpstr>
      <vt:lpstr>Calibri</vt:lpstr>
      <vt:lpstr>Comic Sans MS</vt:lpstr>
      <vt:lpstr>Cordia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Doubling</dc:title>
  <dc:creator>TWray</dc:creator>
  <cp:lastModifiedBy>Upham Local Account</cp:lastModifiedBy>
  <cp:revision>78</cp:revision>
  <dcterms:created xsi:type="dcterms:W3CDTF">2013-05-11T20:00:10Z</dcterms:created>
  <dcterms:modified xsi:type="dcterms:W3CDTF">2020-05-02T07:36:18Z</dcterms:modified>
</cp:coreProperties>
</file>