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205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77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404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47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90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18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01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620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946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864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66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510B9-1726-424F-98CE-260C0C3AFDAE}" type="datetimeFigureOut">
              <a:rPr lang="en-GB" smtClean="0"/>
              <a:t>11/05/2019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98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Adjacent consonants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f</a:t>
            </a:r>
            <a:r>
              <a:rPr lang="en-US" dirty="0" err="1" smtClean="0"/>
              <a:t>l</a:t>
            </a:r>
            <a:endParaRPr lang="en-US" dirty="0" smtClean="0"/>
          </a:p>
          <a:p>
            <a:r>
              <a:rPr lang="en-US" dirty="0" err="1"/>
              <a:t>s</a:t>
            </a:r>
            <a:r>
              <a:rPr lang="en-US" dirty="0" err="1" smtClean="0"/>
              <a:t>l</a:t>
            </a:r>
            <a:endParaRPr lang="en-US" dirty="0" smtClean="0"/>
          </a:p>
          <a:p>
            <a:r>
              <a:rPr lang="en-US" dirty="0"/>
              <a:t>c</a:t>
            </a:r>
            <a:r>
              <a:rPr lang="en-US" dirty="0" smtClean="0"/>
              <a:t>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896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flop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99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fling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3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flap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1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flat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31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slip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37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slap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90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Slug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61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clap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09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clip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05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cl</a:t>
            </a:r>
            <a:r>
              <a:rPr lang="en-US" sz="88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ow</a:t>
            </a:r>
            <a:r>
              <a:rPr lang="en-US" sz="8800" dirty="0" smtClean="0">
                <a:latin typeface="Comic Sans MS" pitchFamily="66" charset="0"/>
              </a:rPr>
              <a:t>n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18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90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15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Adjacent consonants</vt:lpstr>
      <vt:lpstr>flop</vt:lpstr>
      <vt:lpstr>fling</vt:lpstr>
      <vt:lpstr>flap</vt:lpstr>
      <vt:lpstr>flat</vt:lpstr>
      <vt:lpstr>slip</vt:lpstr>
      <vt:lpstr>slap</vt:lpstr>
      <vt:lpstr>Slug</vt:lpstr>
      <vt:lpstr>clap</vt:lpstr>
      <vt:lpstr>clip</vt:lpstr>
      <vt:lpstr>clown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Adjacent consonants</dc:title>
  <dc:creator>Joanne Mason</dc:creator>
  <cp:lastModifiedBy>Jo Mason</cp:lastModifiedBy>
  <cp:revision>2</cp:revision>
  <dcterms:created xsi:type="dcterms:W3CDTF">2013-11-21T23:18:50Z</dcterms:created>
  <dcterms:modified xsi:type="dcterms:W3CDTF">2019-05-11T06:33:00Z</dcterms:modified>
</cp:coreProperties>
</file>