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3" r:id="rId3"/>
    <p:sldId id="264" r:id="rId4"/>
    <p:sldId id="268" r:id="rId5"/>
    <p:sldId id="269" r:id="rId6"/>
    <p:sldId id="277" r:id="rId7"/>
    <p:sldId id="278" r:id="rId8"/>
    <p:sldId id="279" r:id="rId9"/>
    <p:sldId id="273" r:id="rId10"/>
    <p:sldId id="274" r:id="rId11"/>
    <p:sldId id="275" r:id="rId12"/>
    <p:sldId id="276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164" y="4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141133"/>
            <a:ext cx="792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850</Words>
  <Application>Microsoft Office PowerPoint</Application>
  <PresentationFormat>On-screen Show (4:3)</PresentationFormat>
  <Paragraphs>117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Calibri</vt:lpstr>
      <vt:lpstr>Sassoon Infant Rg</vt:lpstr>
      <vt:lpstr>Sassoon Infant Md</vt:lpstr>
      <vt:lpstr>Arial</vt:lpstr>
      <vt:lpstr>Office Theme</vt:lpstr>
      <vt:lpstr>PowerPoint Presentation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josothcott@icloud.com</cp:lastModifiedBy>
  <cp:revision>133</cp:revision>
  <dcterms:created xsi:type="dcterms:W3CDTF">2014-10-01T16:09:27Z</dcterms:created>
  <dcterms:modified xsi:type="dcterms:W3CDTF">2021-01-12T20:05:47Z</dcterms:modified>
</cp:coreProperties>
</file>