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3C8E"/>
    <a:srgbClr val="A187BE"/>
    <a:srgbClr val="C7B7D8"/>
    <a:srgbClr val="FFC554"/>
    <a:srgbClr val="BA8145"/>
    <a:srgbClr val="DB9851"/>
    <a:srgbClr val="E063BE"/>
    <a:srgbClr val="AD3C7D"/>
    <a:srgbClr val="E94C68"/>
    <a:srgbClr val="8AC6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bu</a:t>
            </a:r>
            <a:r>
              <a:rPr lang="en-GB" sz="23900" b="1" dirty="0">
                <a:solidFill>
                  <a:srgbClr val="653C8E"/>
                </a:solidFill>
              </a:rPr>
              <a:t>zz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18430" y="887904"/>
            <a:ext cx="1397668" cy="135037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286345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ju</a:t>
            </a:r>
            <a:r>
              <a:rPr lang="en-GB" sz="23900" b="1" dirty="0" err="1">
                <a:solidFill>
                  <a:srgbClr val="653C8E"/>
                </a:solidFill>
              </a:rPr>
              <a:t>zz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5681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1818" y="627665"/>
            <a:ext cx="1478999" cy="1543418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9110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ja</a:t>
            </a:r>
            <a:r>
              <a:rPr lang="en-GB" sz="23900" b="1" dirty="0">
                <a:solidFill>
                  <a:srgbClr val="653C8E"/>
                </a:solidFill>
              </a:rPr>
              <a:t>zz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58992" y="151002"/>
            <a:ext cx="1866992" cy="217116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7044335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lo</a:t>
            </a:r>
            <a:r>
              <a:rPr lang="en-GB" sz="23900" b="1" dirty="0" err="1">
                <a:solidFill>
                  <a:srgbClr val="653C8E"/>
                </a:solidFill>
              </a:rPr>
              <a:t>zz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5681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32649" y="206942"/>
            <a:ext cx="1169230" cy="222762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9110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9335433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fi</a:t>
            </a:r>
            <a:r>
              <a:rPr lang="en-GB" sz="23900" b="1" dirty="0">
                <a:solidFill>
                  <a:srgbClr val="653C8E"/>
                </a:solidFill>
              </a:rPr>
              <a:t>zz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4688" y="545239"/>
            <a:ext cx="588338" cy="192485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3392574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ke</a:t>
            </a:r>
            <a:r>
              <a:rPr lang="en-GB" sz="23900" b="1" dirty="0" err="1">
                <a:solidFill>
                  <a:srgbClr val="653C8E"/>
                </a:solidFill>
              </a:rPr>
              <a:t>zz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5681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38364" y="818169"/>
            <a:ext cx="1562454" cy="110347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9110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9472160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fu</a:t>
            </a:r>
            <a:r>
              <a:rPr lang="en-GB" sz="23900" b="1" dirty="0">
                <a:solidFill>
                  <a:srgbClr val="653C8E"/>
                </a:solidFill>
              </a:rPr>
              <a:t>zz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842"/>
          <a:stretch/>
        </p:blipFill>
        <p:spPr>
          <a:xfrm>
            <a:off x="7423878" y="318782"/>
            <a:ext cx="900477" cy="219470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962537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vi</a:t>
            </a:r>
            <a:r>
              <a:rPr lang="en-GB" sz="23900" b="1" dirty="0" err="1">
                <a:solidFill>
                  <a:srgbClr val="653C8E"/>
                </a:solidFill>
              </a:rPr>
              <a:t>zz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5681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60569" y="611786"/>
            <a:ext cx="1201496" cy="157517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9110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9083930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73799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/>
              <a:t>bu</a:t>
            </a:r>
            <a:r>
              <a:rPr lang="en-GB" sz="16600" b="1" dirty="0">
                <a:solidFill>
                  <a:srgbClr val="653C8E"/>
                </a:solidFill>
              </a:rPr>
              <a:t>zz</a:t>
            </a:r>
            <a:r>
              <a:rPr lang="en-GB" sz="16600" b="1" dirty="0"/>
              <a:t>er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81986" y="220714"/>
            <a:ext cx="1435449" cy="201756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7973425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nu</a:t>
            </a:r>
            <a:r>
              <a:rPr lang="en-GB" sz="23900" b="1" dirty="0" err="1">
                <a:solidFill>
                  <a:srgbClr val="653C8E"/>
                </a:solidFill>
              </a:rPr>
              <a:t>zz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5681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99459" y="688773"/>
            <a:ext cx="1635609" cy="1297014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8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9110"/>
            <a:ext cx="1607640" cy="553718"/>
          </a:xfrm>
          <a:prstGeom prst="roundRect">
            <a:avLst/>
          </a:prstGeom>
          <a:solidFill>
            <a:srgbClr val="C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468946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264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Jo Sothcott</cp:lastModifiedBy>
  <cp:revision>20</cp:revision>
  <dcterms:created xsi:type="dcterms:W3CDTF">2021-03-18T13:10:42Z</dcterms:created>
  <dcterms:modified xsi:type="dcterms:W3CDTF">2021-09-27T17:54:18Z</dcterms:modified>
</cp:coreProperties>
</file>