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76" r:id="rId4"/>
    <p:sldId id="259" r:id="rId5"/>
    <p:sldId id="277" r:id="rId6"/>
    <p:sldId id="260" r:id="rId7"/>
    <p:sldId id="263" r:id="rId8"/>
    <p:sldId id="262" r:id="rId9"/>
    <p:sldId id="264" r:id="rId10"/>
    <p:sldId id="265" r:id="rId11"/>
    <p:sldId id="268" r:id="rId12"/>
    <p:sldId id="267" r:id="rId13"/>
    <p:sldId id="269" r:id="rId14"/>
    <p:sldId id="270" r:id="rId15"/>
    <p:sldId id="272" r:id="rId16"/>
    <p:sldId id="273" r:id="rId17"/>
    <p:sldId id="274" r:id="rId18"/>
    <p:sldId id="275" r:id="rId19"/>
    <p:sldId id="279" r:id="rId20"/>
    <p:sldId id="280" r:id="rId21"/>
    <p:sldId id="281" r:id="rId22"/>
    <p:sldId id="282" r:id="rId23"/>
    <p:sldId id="284" r:id="rId24"/>
    <p:sldId id="286" r:id="rId25"/>
    <p:sldId id="285" r:id="rId26"/>
    <p:sldId id="287" r:id="rId27"/>
    <p:sldId id="288" r:id="rId28"/>
    <p:sldId id="296" r:id="rId29"/>
    <p:sldId id="297" r:id="rId30"/>
    <p:sldId id="294" r:id="rId31"/>
    <p:sldId id="298" r:id="rId32"/>
    <p:sldId id="300" r:id="rId33"/>
    <p:sldId id="295" r:id="rId34"/>
    <p:sldId id="289" r:id="rId35"/>
    <p:sldId id="290" r:id="rId36"/>
    <p:sldId id="291" r:id="rId37"/>
    <p:sldId id="292" r:id="rId38"/>
    <p:sldId id="293" r:id="rId39"/>
    <p:sldId id="301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3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924C24-787F-4717-BBB2-6F87F0C51959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CF00E2-E13B-4B01-81B5-90E5B3D04D4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C56DF-3CFF-4881-A472-B78A2C2C7AC8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9044F-EA88-4BE9-9395-48806579DF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C56DF-3CFF-4881-A472-B78A2C2C7AC8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9044F-EA88-4BE9-9395-48806579DF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C56DF-3CFF-4881-A472-B78A2C2C7AC8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9044F-EA88-4BE9-9395-48806579DF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C56DF-3CFF-4881-A472-B78A2C2C7AC8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9044F-EA88-4BE9-9395-48806579DF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C56DF-3CFF-4881-A472-B78A2C2C7AC8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9044F-EA88-4BE9-9395-48806579DF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C56DF-3CFF-4881-A472-B78A2C2C7AC8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9044F-EA88-4BE9-9395-48806579DF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C56DF-3CFF-4881-A472-B78A2C2C7AC8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9044F-EA88-4BE9-9395-48806579DF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C56DF-3CFF-4881-A472-B78A2C2C7AC8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9044F-EA88-4BE9-9395-48806579DF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C56DF-3CFF-4881-A472-B78A2C2C7AC8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9044F-EA88-4BE9-9395-48806579DF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C56DF-3CFF-4881-A472-B78A2C2C7AC8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9044F-EA88-4BE9-9395-48806579DF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C56DF-3CFF-4881-A472-B78A2C2C7AC8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9044F-EA88-4BE9-9395-48806579DF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C56DF-3CFF-4881-A472-B78A2C2C7AC8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9044F-EA88-4BE9-9395-48806579DF8A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bear hunt\DSCF5123.JPG"/>
          <p:cNvPicPr>
            <a:picLocks noChangeAspect="1" noChangeArrowheads="1"/>
          </p:cNvPicPr>
          <p:nvPr/>
        </p:nvPicPr>
        <p:blipFill>
          <a:blip r:embed="rId2" cstate="print">
            <a:lum bright="31000" contrast="-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bear hunt\DSCF51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bear hunt\DSCF51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43808" y="188640"/>
            <a:ext cx="583264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 smtClean="0"/>
              <a:t>Long wavy grass.</a:t>
            </a:r>
          </a:p>
          <a:p>
            <a:pPr algn="r"/>
            <a:r>
              <a:rPr lang="en-GB" sz="2800" dirty="0" smtClean="0"/>
              <a:t>We can’t go over it.</a:t>
            </a:r>
          </a:p>
          <a:p>
            <a:pPr algn="r"/>
            <a:r>
              <a:rPr lang="en-GB" sz="2800" dirty="0" smtClean="0"/>
              <a:t>We can’t go under it.</a:t>
            </a:r>
          </a:p>
          <a:p>
            <a:pPr algn="r"/>
            <a:endParaRPr lang="en-GB" sz="2800" dirty="0" smtClean="0"/>
          </a:p>
          <a:p>
            <a:pPr algn="r"/>
            <a:endParaRPr lang="en-GB" sz="2800" dirty="0"/>
          </a:p>
          <a:p>
            <a:pPr algn="r"/>
            <a:endParaRPr lang="en-GB" sz="2800" dirty="0"/>
          </a:p>
          <a:p>
            <a:pPr algn="r"/>
            <a:r>
              <a:rPr lang="en-GB" sz="2800" dirty="0" smtClean="0"/>
              <a:t>Oh no! </a:t>
            </a:r>
          </a:p>
          <a:p>
            <a:pPr algn="r"/>
            <a:r>
              <a:rPr lang="en-GB" sz="2800" dirty="0" smtClean="0"/>
              <a:t>We’ve got to go through it!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bear hunt\DSCF51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bear hunt\DSCF51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bear hunt\DSCF51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bear hunt\DSCF51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68407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Uh- Oh! A river!</a:t>
            </a:r>
          </a:p>
          <a:p>
            <a:r>
              <a:rPr lang="en-GB" sz="2800" dirty="0" smtClean="0"/>
              <a:t>A deep cold river.</a:t>
            </a:r>
          </a:p>
          <a:p>
            <a:r>
              <a:rPr lang="en-GB" sz="2800" dirty="0" smtClean="0"/>
              <a:t>We can’t go over it.</a:t>
            </a:r>
          </a:p>
          <a:p>
            <a:r>
              <a:rPr lang="en-GB" sz="2800" dirty="0" smtClean="0"/>
              <a:t>We can’t go under it.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5364088" y="5013176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Oh no! </a:t>
            </a:r>
            <a:endParaRPr lang="en-GB" sz="2400" dirty="0"/>
          </a:p>
          <a:p>
            <a:pPr algn="ctr"/>
            <a:r>
              <a:rPr lang="en-GB" sz="2400" dirty="0" smtClean="0"/>
              <a:t>We’ve got to go through it!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bear hunt\DSCF5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bear hunt\DSCF51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bear hunt\DSCF51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bear hunt\DSCF51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23528" y="188640"/>
            <a:ext cx="698477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Uh-oh! Mud!</a:t>
            </a:r>
          </a:p>
          <a:p>
            <a:r>
              <a:rPr lang="en-GB" sz="2800" dirty="0" smtClean="0"/>
              <a:t>Thick oozy mud.</a:t>
            </a:r>
          </a:p>
          <a:p>
            <a:r>
              <a:rPr lang="en-GB" sz="2800" dirty="0" smtClean="0"/>
              <a:t>We can’t go over it.</a:t>
            </a:r>
          </a:p>
          <a:p>
            <a:r>
              <a:rPr lang="en-GB" sz="2800" dirty="0" smtClean="0"/>
              <a:t>We can’t go under it.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Oh no!</a:t>
            </a:r>
          </a:p>
          <a:p>
            <a:r>
              <a:rPr lang="en-GB" sz="2800" dirty="0" smtClean="0"/>
              <a:t>We’ve got to go through it!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bear hunt\DSCF51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bear hunt\DSCF51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bear hunt\DSCF51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bear hunt\DSCF51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23528" y="188640"/>
            <a:ext cx="2808312" cy="150810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300" dirty="0" smtClean="0"/>
              <a:t>Uh-oh! A forest!</a:t>
            </a:r>
          </a:p>
          <a:p>
            <a:r>
              <a:rPr lang="en-GB" sz="2300" dirty="0" smtClean="0"/>
              <a:t>A big dark forest.</a:t>
            </a:r>
          </a:p>
          <a:p>
            <a:r>
              <a:rPr lang="en-GB" sz="2300" dirty="0" smtClean="0"/>
              <a:t>We can’t go over it.</a:t>
            </a:r>
          </a:p>
          <a:p>
            <a:r>
              <a:rPr lang="en-GB" sz="2300" dirty="0" smtClean="0"/>
              <a:t>We can’t go under it.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3203848" y="5949280"/>
            <a:ext cx="3312368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Oh no!</a:t>
            </a:r>
          </a:p>
          <a:p>
            <a:pPr algn="ctr"/>
            <a:r>
              <a:rPr lang="en-GB" sz="2000" dirty="0" smtClean="0"/>
              <a:t>We’ve got to go through it!</a:t>
            </a:r>
            <a:endParaRPr lang="en-GB" sz="2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bear hunt\DSCF51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bear hunt\DSCF51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bear hunt\DSCF51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bear hunt\DSCF51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7504" y="188640"/>
            <a:ext cx="4104456" cy="255454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Uh-oh! A snowstorm!</a:t>
            </a:r>
          </a:p>
          <a:p>
            <a:r>
              <a:rPr lang="en-GB" sz="3200" dirty="0" smtClean="0"/>
              <a:t>A swirling whirling snowstorm.</a:t>
            </a:r>
          </a:p>
          <a:p>
            <a:r>
              <a:rPr lang="en-GB" sz="3200" dirty="0" smtClean="0"/>
              <a:t>We can’t go over it.</a:t>
            </a:r>
          </a:p>
          <a:p>
            <a:r>
              <a:rPr lang="en-GB" sz="3200" dirty="0" smtClean="0"/>
              <a:t>We can’t go under it.</a:t>
            </a:r>
            <a:endParaRPr lang="en-GB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716016" y="5877272"/>
            <a:ext cx="432048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Oh no! </a:t>
            </a:r>
          </a:p>
          <a:p>
            <a:pPr algn="ctr"/>
            <a:r>
              <a:rPr lang="en-GB" sz="2400" dirty="0" smtClean="0"/>
              <a:t>We’ve got to go through it!</a:t>
            </a:r>
            <a:endParaRPr lang="en-GB" sz="2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bear hunt\DSCF51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bear hunt\DSCF51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\bear hunt\DSCF51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E:\bear hunt\DSCF5155.JPG"/>
          <p:cNvPicPr>
            <a:picLocks noChangeAspect="1" noChangeArrowheads="1"/>
          </p:cNvPicPr>
          <p:nvPr/>
        </p:nvPicPr>
        <p:blipFill>
          <a:blip r:embed="rId2" cstate="print"/>
          <a:srcRect r="353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3059832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Uh oh! A cave!</a:t>
            </a:r>
          </a:p>
          <a:p>
            <a:r>
              <a:rPr lang="en-GB" sz="2400" dirty="0" smtClean="0"/>
              <a:t>A narrow gloomy cave.</a:t>
            </a:r>
          </a:p>
          <a:p>
            <a:r>
              <a:rPr lang="en-GB" sz="2400" dirty="0" smtClean="0"/>
              <a:t>We can’t go over it.</a:t>
            </a:r>
          </a:p>
          <a:p>
            <a:r>
              <a:rPr lang="en-GB" sz="2400" dirty="0" smtClean="0"/>
              <a:t>We can’t go under it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2699792" y="5733256"/>
            <a:ext cx="3672408" cy="83099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Oh no!</a:t>
            </a:r>
          </a:p>
          <a:p>
            <a:pPr algn="ctr"/>
            <a:r>
              <a:rPr lang="en-GB" sz="2400" dirty="0" smtClean="0"/>
              <a:t>We’ve got to go through it!</a:t>
            </a:r>
            <a:endParaRPr lang="en-GB" sz="24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E:\bear hunt\DSCF51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E:\bear hunt\DSCF51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:\bear hunt\DSCF5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E:\bear hunt\DSCF5161.JPG"/>
          <p:cNvPicPr>
            <a:picLocks noChangeAspect="1" noChangeArrowheads="1"/>
          </p:cNvPicPr>
          <p:nvPr/>
        </p:nvPicPr>
        <p:blipFill>
          <a:blip r:embed="rId2" cstate="print"/>
          <a:srcRect l="122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E:\bear hunt\DSCF51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9512" y="6237312"/>
            <a:ext cx="6768752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Quick! Back through the cave! Tiptoe </a:t>
            </a:r>
            <a:r>
              <a:rPr lang="en-GB" sz="2400" dirty="0" err="1" smtClean="0"/>
              <a:t>Tiptoe</a:t>
            </a:r>
            <a:r>
              <a:rPr lang="en-GB" sz="2400" dirty="0" smtClean="0"/>
              <a:t>! Tiptoe!</a:t>
            </a:r>
            <a:endParaRPr lang="en-GB" sz="24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bear hunt\DSCF51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611560" y="6237312"/>
            <a:ext cx="7920880" cy="40011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 smtClean="0"/>
              <a:t>Quick! Back through the snowstorm! Hooooo Wooooo! Hooooo Wooooo!</a:t>
            </a:r>
            <a:endParaRPr lang="en-GB" sz="20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bear hunt\DSCF51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467544" y="6309320"/>
            <a:ext cx="8424936" cy="43088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200" dirty="0" smtClean="0"/>
              <a:t>Quick! Back through the forest! Stumble trip! Stumble trip! Stumble trip!</a:t>
            </a:r>
            <a:endParaRPr lang="en-GB" sz="22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bear hunt\DSCF51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611560" y="6237312"/>
            <a:ext cx="8064896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400" dirty="0" smtClean="0"/>
              <a:t>Quick</a:t>
            </a:r>
            <a:r>
              <a:rPr lang="en-GB" sz="2000" dirty="0" smtClean="0"/>
              <a:t>! Back through the mud! Squelch squerch! Squelch squerch!</a:t>
            </a:r>
            <a:endParaRPr lang="en-GB" sz="20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bear hunt\DSCF51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6309320"/>
            <a:ext cx="9144000" cy="43088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200" dirty="0" smtClean="0"/>
              <a:t>Quick! Back through the river! Splash splosh! Splash splosh! Splash Splosh!</a:t>
            </a:r>
            <a:endParaRPr lang="en-GB" sz="22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bear hunt\DSCF51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323528" y="6237312"/>
            <a:ext cx="871296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400" dirty="0" smtClean="0"/>
              <a:t>Quick! Back through the grass! Swishy swashy! Swishy swashy!</a:t>
            </a:r>
            <a:endParaRPr lang="en-GB" sz="24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E:\bear hunt\DSCF51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828601" y="1052737"/>
            <a:ext cx="6741370" cy="486916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292080" y="620688"/>
            <a:ext cx="33123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Get to our front door.</a:t>
            </a:r>
          </a:p>
          <a:p>
            <a:pPr algn="ctr"/>
            <a:endParaRPr lang="en-GB" sz="3200" b="1" dirty="0"/>
          </a:p>
          <a:p>
            <a:pPr algn="ctr"/>
            <a:endParaRPr lang="en-GB" sz="3200" b="1" dirty="0" smtClean="0"/>
          </a:p>
          <a:p>
            <a:pPr algn="ctr"/>
            <a:r>
              <a:rPr lang="en-GB" sz="3200" b="1" dirty="0" smtClean="0"/>
              <a:t>Open the door.</a:t>
            </a:r>
          </a:p>
          <a:p>
            <a:pPr algn="ctr"/>
            <a:endParaRPr lang="en-GB" sz="3200" b="1" dirty="0"/>
          </a:p>
          <a:p>
            <a:pPr algn="ctr"/>
            <a:endParaRPr lang="en-GB" sz="3200" b="1" dirty="0" smtClean="0"/>
          </a:p>
          <a:p>
            <a:pPr algn="ctr"/>
            <a:r>
              <a:rPr lang="en-GB" sz="3200" b="1" dirty="0" smtClean="0"/>
              <a:t>Up the stairs.</a:t>
            </a:r>
            <a:endParaRPr lang="en-GB" sz="3200" b="1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E:\bear hunt\DSCF51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806288" y="1102432"/>
            <a:ext cx="6552728" cy="458112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148064" y="332656"/>
            <a:ext cx="33123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Oh no!</a:t>
            </a:r>
          </a:p>
          <a:p>
            <a:pPr algn="ctr"/>
            <a:endParaRPr lang="en-GB" sz="3200" b="1" dirty="0" smtClean="0"/>
          </a:p>
          <a:p>
            <a:pPr algn="ctr"/>
            <a:endParaRPr lang="en-GB" sz="3200" b="1" dirty="0"/>
          </a:p>
          <a:p>
            <a:pPr algn="ctr"/>
            <a:r>
              <a:rPr lang="en-GB" sz="3200" b="1" dirty="0" smtClean="0"/>
              <a:t>We forgot the shut the door.</a:t>
            </a:r>
          </a:p>
          <a:p>
            <a:pPr algn="ctr"/>
            <a:endParaRPr lang="en-GB" sz="3200" b="1" dirty="0" smtClean="0"/>
          </a:p>
          <a:p>
            <a:pPr algn="ctr"/>
            <a:endParaRPr lang="en-GB" sz="3200" b="1" dirty="0"/>
          </a:p>
          <a:p>
            <a:pPr algn="ctr"/>
            <a:r>
              <a:rPr lang="en-GB" sz="3200" b="1" dirty="0" smtClean="0"/>
              <a:t>Back downstairs.</a:t>
            </a:r>
            <a:endParaRPr lang="en-GB" sz="3200" b="1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E:\bear hunt\DSCF5164.JPG"/>
          <p:cNvPicPr>
            <a:picLocks noChangeAspect="1" noChangeArrowheads="1"/>
          </p:cNvPicPr>
          <p:nvPr/>
        </p:nvPicPr>
        <p:blipFill>
          <a:blip r:embed="rId2" cstate="print"/>
          <a:srcRect r="5253" b="21796"/>
          <a:stretch>
            <a:fillRect/>
          </a:stretch>
        </p:blipFill>
        <p:spPr bwMode="auto">
          <a:xfrm rot="5400000">
            <a:off x="-1287016" y="1287016"/>
            <a:ext cx="6858000" cy="428396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644008" y="980728"/>
            <a:ext cx="3600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Shut the door.</a:t>
            </a:r>
          </a:p>
          <a:p>
            <a:pPr algn="ctr"/>
            <a:endParaRPr lang="en-GB" sz="3600" b="1" dirty="0" smtClean="0"/>
          </a:p>
          <a:p>
            <a:pPr algn="ctr"/>
            <a:endParaRPr lang="en-GB" sz="3600" b="1" dirty="0"/>
          </a:p>
          <a:p>
            <a:pPr algn="ctr"/>
            <a:r>
              <a:rPr lang="en-GB" sz="3600" b="1" dirty="0" smtClean="0"/>
              <a:t>Back upstairs.</a:t>
            </a:r>
          </a:p>
          <a:p>
            <a:pPr algn="ctr"/>
            <a:endParaRPr lang="en-GB" sz="3600" b="1" dirty="0" smtClean="0"/>
          </a:p>
          <a:p>
            <a:pPr algn="ctr"/>
            <a:endParaRPr lang="en-GB" sz="3600" b="1" dirty="0"/>
          </a:p>
          <a:p>
            <a:pPr algn="ctr"/>
            <a:r>
              <a:rPr lang="en-GB" sz="3600" b="1" dirty="0" smtClean="0"/>
              <a:t>Into the bedroom</a:t>
            </a:r>
            <a:endParaRPr lang="en-GB" sz="3600" b="1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E:\bear hunt\DSCF5165.JPG"/>
          <p:cNvPicPr>
            <a:picLocks noChangeAspect="1" noChangeArrowheads="1"/>
          </p:cNvPicPr>
          <p:nvPr/>
        </p:nvPicPr>
        <p:blipFill>
          <a:blip r:embed="rId2" cstate="print"/>
          <a:srcRect l="8263" t="5901" r="2751" b="5901"/>
          <a:stretch>
            <a:fillRect/>
          </a:stretch>
        </p:blipFill>
        <p:spPr bwMode="auto">
          <a:xfrm rot="5400000">
            <a:off x="-880009" y="880008"/>
            <a:ext cx="6858000" cy="509798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436096" y="1916832"/>
            <a:ext cx="32403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Into bed.</a:t>
            </a:r>
          </a:p>
          <a:p>
            <a:pPr algn="ctr"/>
            <a:endParaRPr lang="en-GB" sz="4000" b="1" dirty="0" smtClean="0"/>
          </a:p>
          <a:p>
            <a:pPr algn="ctr"/>
            <a:endParaRPr lang="en-GB" sz="4000" b="1" dirty="0"/>
          </a:p>
          <a:p>
            <a:pPr algn="ctr"/>
            <a:r>
              <a:rPr lang="en-GB" sz="4000" b="1" dirty="0" smtClean="0"/>
              <a:t>Under covers.</a:t>
            </a:r>
            <a:endParaRPr lang="en-GB" sz="4000" b="1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E:\bear hunt\DSCF51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5949280"/>
            <a:ext cx="9144000" cy="76944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We’re not going on a bear hunt again!</a:t>
            </a:r>
            <a:endParaRPr lang="en-GB" sz="44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980728"/>
            <a:ext cx="712879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/>
              <a:t>The End</a:t>
            </a:r>
            <a:endParaRPr lang="en-GB" sz="16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322</Words>
  <Application>Microsoft Office PowerPoint</Application>
  <PresentationFormat>On-screen Show (4:3)</PresentationFormat>
  <Paragraphs>73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Ash 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Oradia</dc:creator>
  <cp:lastModifiedBy>Jo Mason</cp:lastModifiedBy>
  <cp:revision>4</cp:revision>
  <dcterms:created xsi:type="dcterms:W3CDTF">2011-05-26T10:02:42Z</dcterms:created>
  <dcterms:modified xsi:type="dcterms:W3CDTF">2020-03-25T22:48:28Z</dcterms:modified>
</cp:coreProperties>
</file>