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67" r:id="rId2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Twinkl" panose="020B0604020202020204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092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2F3D6068-4293-4155-8702-04C29CE292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781" y="941650"/>
            <a:ext cx="2899410" cy="4974699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BD72DA1-5280-4C00-A9E7-903C20F49C6A}"/>
              </a:ext>
            </a:extLst>
          </p:cNvPr>
          <p:cNvSpPr/>
          <p:nvPr/>
        </p:nvSpPr>
        <p:spPr>
          <a:xfrm>
            <a:off x="763009" y="1453351"/>
            <a:ext cx="4014882" cy="1768244"/>
          </a:xfrm>
          <a:prstGeom prst="roundRect">
            <a:avLst>
              <a:gd name="adj" fmla="val 1697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76D6EEA-4604-44C4-8B03-DC39788111DB}"/>
              </a:ext>
            </a:extLst>
          </p:cNvPr>
          <p:cNvSpPr/>
          <p:nvPr/>
        </p:nvSpPr>
        <p:spPr>
          <a:xfrm rot="6720780">
            <a:off x="4687058" y="2113415"/>
            <a:ext cx="266447" cy="260392"/>
          </a:xfrm>
          <a:prstGeom prst="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59A16D9-D90E-46BC-A947-78DFF02E46BC}"/>
              </a:ext>
            </a:extLst>
          </p:cNvPr>
          <p:cNvSpPr txBox="1"/>
          <p:nvPr/>
        </p:nvSpPr>
        <p:spPr>
          <a:xfrm>
            <a:off x="1005234" y="1875808"/>
            <a:ext cx="35245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Hi, my name is Veronica Verb. </a:t>
            </a:r>
          </a:p>
          <a:p>
            <a:r>
              <a:rPr lang="en-AU" dirty="0"/>
              <a:t>Can you help me to find the verbs in the following sentences?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FF2E-4313-4DF6-99EB-A7D1EFD4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Which word in the sentence is a verb?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B0B4004-4DB6-4941-9574-D7467076641F}"/>
              </a:ext>
            </a:extLst>
          </p:cNvPr>
          <p:cNvSpPr txBox="1">
            <a:spLocks/>
          </p:cNvSpPr>
          <p:nvPr/>
        </p:nvSpPr>
        <p:spPr>
          <a:xfrm>
            <a:off x="-184150" y="1919633"/>
            <a:ext cx="9502772" cy="923149"/>
          </a:xfrm>
          <a:prstGeom prst="roundRect">
            <a:avLst>
              <a:gd name="adj" fmla="val 9641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Sophie gobbled the yummy chocolate cake.</a:t>
            </a:r>
          </a:p>
        </p:txBody>
      </p:sp>
      <p:sp>
        <p:nvSpPr>
          <p:cNvPr id="4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9AEDF40-9A79-406D-95A5-C0630F92FB90}"/>
              </a:ext>
            </a:extLst>
          </p:cNvPr>
          <p:cNvSpPr txBox="1">
            <a:spLocks/>
          </p:cNvSpPr>
          <p:nvPr/>
        </p:nvSpPr>
        <p:spPr>
          <a:xfrm>
            <a:off x="1148274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1"/>
                </a:solidFill>
              </a:rPr>
              <a:t>Sophie</a:t>
            </a:r>
          </a:p>
        </p:txBody>
      </p:sp>
      <p:sp>
        <p:nvSpPr>
          <p:cNvPr id="5" name="Title 1">
            <a:hlinkClick r:id="rId2" action="ppaction://hlinksldjump"/>
            <a:extLst>
              <a:ext uri="{FF2B5EF4-FFF2-40B4-BE49-F238E27FC236}">
                <a16:creationId xmlns:a16="http://schemas.microsoft.com/office/drawing/2014/main" id="{492E6FC5-4C57-4DD8-840C-0F8BAC3FE94B}"/>
              </a:ext>
            </a:extLst>
          </p:cNvPr>
          <p:cNvSpPr txBox="1">
            <a:spLocks/>
          </p:cNvSpPr>
          <p:nvPr/>
        </p:nvSpPr>
        <p:spPr>
          <a:xfrm>
            <a:off x="3704814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1"/>
                </a:solidFill>
              </a:rPr>
              <a:t>gobbled</a:t>
            </a:r>
          </a:p>
        </p:txBody>
      </p:sp>
      <p:sp>
        <p:nvSpPr>
          <p:cNvPr id="6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79253B7-9F17-4B83-97B8-F2BF89057066}"/>
              </a:ext>
            </a:extLst>
          </p:cNvPr>
          <p:cNvSpPr txBox="1">
            <a:spLocks/>
          </p:cNvSpPr>
          <p:nvPr/>
        </p:nvSpPr>
        <p:spPr>
          <a:xfrm>
            <a:off x="6261353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1"/>
                </a:solidFill>
              </a:rPr>
              <a:t>cake</a:t>
            </a:r>
          </a:p>
        </p:txBody>
      </p:sp>
    </p:spTree>
    <p:extLst>
      <p:ext uri="{BB962C8B-B14F-4D97-AF65-F5344CB8AC3E}">
        <p14:creationId xmlns:p14="http://schemas.microsoft.com/office/powerpoint/2010/main" val="45137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1099" y="1602844"/>
            <a:ext cx="4241802" cy="3242205"/>
          </a:xfrm>
        </p:spPr>
        <p:txBody>
          <a:bodyPr/>
          <a:lstStyle/>
          <a:p>
            <a:r>
              <a:rPr lang="en-GB" dirty="0"/>
              <a:t>Oh no!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4DBB48B-35C7-4683-947A-9F606E0CC975}"/>
              </a:ext>
            </a:extLst>
          </p:cNvPr>
          <p:cNvSpPr txBox="1">
            <a:spLocks/>
          </p:cNvSpPr>
          <p:nvPr/>
        </p:nvSpPr>
        <p:spPr>
          <a:xfrm>
            <a:off x="61277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Try again</a:t>
            </a:r>
          </a:p>
        </p:txBody>
      </p:sp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>
            <a:off x="7943850" y="5803900"/>
            <a:ext cx="495300" cy="406400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219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 flipH="1">
            <a:off x="7956550" y="5803899"/>
            <a:ext cx="520700" cy="406400"/>
          </a:xfrm>
          <a:prstGeom prst="lef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3302CD15-82AF-4586-AFFB-27A580AACE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350" y="1040552"/>
            <a:ext cx="2882900" cy="40965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1602844"/>
            <a:ext cx="7112000" cy="3242205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Correct!</a:t>
            </a: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Well done!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E3F20CF-660A-4653-B29E-C13D7B947456}"/>
              </a:ext>
            </a:extLst>
          </p:cNvPr>
          <p:cNvSpPr txBox="1">
            <a:spLocks/>
          </p:cNvSpPr>
          <p:nvPr/>
        </p:nvSpPr>
        <p:spPr>
          <a:xfrm>
            <a:off x="59372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111600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911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FF2E-4313-4DF6-99EB-A7D1EFD4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Which word in the sentence is a verb?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B0B4004-4DB6-4941-9574-D7467076641F}"/>
              </a:ext>
            </a:extLst>
          </p:cNvPr>
          <p:cNvSpPr txBox="1">
            <a:spLocks/>
          </p:cNvSpPr>
          <p:nvPr/>
        </p:nvSpPr>
        <p:spPr>
          <a:xfrm>
            <a:off x="-184150" y="1919633"/>
            <a:ext cx="9502772" cy="923149"/>
          </a:xfrm>
          <a:prstGeom prst="roundRect">
            <a:avLst>
              <a:gd name="adj" fmla="val 9641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“This is amazing!” </a:t>
            </a:r>
            <a:r>
              <a:rPr lang="en-GB" sz="2800">
                <a:solidFill>
                  <a:schemeClr val="bg1"/>
                </a:solidFill>
              </a:rPr>
              <a:t>exclaimed Natalie.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4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9AEDF40-9A79-406D-95A5-C0630F92FB90}"/>
              </a:ext>
            </a:extLst>
          </p:cNvPr>
          <p:cNvSpPr txBox="1">
            <a:spLocks/>
          </p:cNvSpPr>
          <p:nvPr/>
        </p:nvSpPr>
        <p:spPr>
          <a:xfrm>
            <a:off x="1148274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amazing</a:t>
            </a:r>
          </a:p>
        </p:txBody>
      </p:sp>
      <p:sp>
        <p:nvSpPr>
          <p:cNvPr id="5" name="Title 1">
            <a:hlinkClick r:id="rId2" action="ppaction://hlinksldjump"/>
            <a:extLst>
              <a:ext uri="{FF2B5EF4-FFF2-40B4-BE49-F238E27FC236}">
                <a16:creationId xmlns:a16="http://schemas.microsoft.com/office/drawing/2014/main" id="{492E6FC5-4C57-4DD8-840C-0F8BAC3FE94B}"/>
              </a:ext>
            </a:extLst>
          </p:cNvPr>
          <p:cNvSpPr txBox="1">
            <a:spLocks/>
          </p:cNvSpPr>
          <p:nvPr/>
        </p:nvSpPr>
        <p:spPr>
          <a:xfrm>
            <a:off x="3704814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exclaimed</a:t>
            </a:r>
          </a:p>
        </p:txBody>
      </p:sp>
      <p:sp>
        <p:nvSpPr>
          <p:cNvPr id="6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79253B7-9F17-4B83-97B8-F2BF89057066}"/>
              </a:ext>
            </a:extLst>
          </p:cNvPr>
          <p:cNvSpPr txBox="1">
            <a:spLocks/>
          </p:cNvSpPr>
          <p:nvPr/>
        </p:nvSpPr>
        <p:spPr>
          <a:xfrm>
            <a:off x="6261353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Natalie</a:t>
            </a:r>
          </a:p>
        </p:txBody>
      </p:sp>
    </p:spTree>
    <p:extLst>
      <p:ext uri="{BB962C8B-B14F-4D97-AF65-F5344CB8AC3E}">
        <p14:creationId xmlns:p14="http://schemas.microsoft.com/office/powerpoint/2010/main" val="3326299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1099" y="1602844"/>
            <a:ext cx="4241802" cy="3242205"/>
          </a:xfrm>
        </p:spPr>
        <p:txBody>
          <a:bodyPr/>
          <a:lstStyle/>
          <a:p>
            <a:r>
              <a:rPr lang="en-GB" dirty="0"/>
              <a:t>Oh no!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4DBB48B-35C7-4683-947A-9F606E0CC975}"/>
              </a:ext>
            </a:extLst>
          </p:cNvPr>
          <p:cNvSpPr txBox="1">
            <a:spLocks/>
          </p:cNvSpPr>
          <p:nvPr/>
        </p:nvSpPr>
        <p:spPr>
          <a:xfrm>
            <a:off x="61277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Try again</a:t>
            </a:r>
          </a:p>
        </p:txBody>
      </p:sp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>
            <a:off x="7943850" y="5803900"/>
            <a:ext cx="495300" cy="406400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09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 flipH="1">
            <a:off x="7956550" y="5803899"/>
            <a:ext cx="520700" cy="406400"/>
          </a:xfrm>
          <a:prstGeom prst="lef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3302CD15-82AF-4586-AFFB-27A580AACE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350" y="1040552"/>
            <a:ext cx="2882900" cy="40965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1602844"/>
            <a:ext cx="7112000" cy="3242205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Correct!</a:t>
            </a: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Well done!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9DCED1E-E73B-4CFC-9D5D-C6348139525F}"/>
              </a:ext>
            </a:extLst>
          </p:cNvPr>
          <p:cNvSpPr txBox="1">
            <a:spLocks/>
          </p:cNvSpPr>
          <p:nvPr/>
        </p:nvSpPr>
        <p:spPr>
          <a:xfrm>
            <a:off x="59372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111600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700737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FF2E-4313-4DF6-99EB-A7D1EFD4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Which word in the sentence is a verb?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B0B4004-4DB6-4941-9574-D7467076641F}"/>
              </a:ext>
            </a:extLst>
          </p:cNvPr>
          <p:cNvSpPr txBox="1">
            <a:spLocks/>
          </p:cNvSpPr>
          <p:nvPr/>
        </p:nvSpPr>
        <p:spPr>
          <a:xfrm>
            <a:off x="-184150" y="1919633"/>
            <a:ext cx="9502772" cy="923149"/>
          </a:xfrm>
          <a:prstGeom prst="roundRect">
            <a:avLst>
              <a:gd name="adj" fmla="val 9641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The kangaroo is my favourite animal.</a:t>
            </a:r>
          </a:p>
        </p:txBody>
      </p:sp>
      <p:sp>
        <p:nvSpPr>
          <p:cNvPr id="4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9AEDF40-9A79-406D-95A5-C0630F92FB90}"/>
              </a:ext>
            </a:extLst>
          </p:cNvPr>
          <p:cNvSpPr txBox="1">
            <a:spLocks/>
          </p:cNvSpPr>
          <p:nvPr/>
        </p:nvSpPr>
        <p:spPr>
          <a:xfrm>
            <a:off x="1148274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kangaroo</a:t>
            </a:r>
          </a:p>
        </p:txBody>
      </p:sp>
      <p:sp>
        <p:nvSpPr>
          <p:cNvPr id="5" name="Title 1">
            <a:hlinkClick r:id="rId2" action="ppaction://hlinksldjump"/>
            <a:extLst>
              <a:ext uri="{FF2B5EF4-FFF2-40B4-BE49-F238E27FC236}">
                <a16:creationId xmlns:a16="http://schemas.microsoft.com/office/drawing/2014/main" id="{492E6FC5-4C57-4DD8-840C-0F8BAC3FE94B}"/>
              </a:ext>
            </a:extLst>
          </p:cNvPr>
          <p:cNvSpPr txBox="1">
            <a:spLocks/>
          </p:cNvSpPr>
          <p:nvPr/>
        </p:nvSpPr>
        <p:spPr>
          <a:xfrm>
            <a:off x="6261352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is</a:t>
            </a:r>
          </a:p>
        </p:txBody>
      </p:sp>
      <p:sp>
        <p:nvSpPr>
          <p:cNvPr id="6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79253B7-9F17-4B83-97B8-F2BF89057066}"/>
              </a:ext>
            </a:extLst>
          </p:cNvPr>
          <p:cNvSpPr txBox="1">
            <a:spLocks/>
          </p:cNvSpPr>
          <p:nvPr/>
        </p:nvSpPr>
        <p:spPr>
          <a:xfrm>
            <a:off x="3704813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favourite</a:t>
            </a:r>
          </a:p>
        </p:txBody>
      </p:sp>
    </p:spTree>
    <p:extLst>
      <p:ext uri="{BB962C8B-B14F-4D97-AF65-F5344CB8AC3E}">
        <p14:creationId xmlns:p14="http://schemas.microsoft.com/office/powerpoint/2010/main" val="583818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1099" y="1602844"/>
            <a:ext cx="4241802" cy="3242205"/>
          </a:xfrm>
        </p:spPr>
        <p:txBody>
          <a:bodyPr/>
          <a:lstStyle/>
          <a:p>
            <a:r>
              <a:rPr lang="en-GB" dirty="0"/>
              <a:t>Oh no!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4DBB48B-35C7-4683-947A-9F606E0CC975}"/>
              </a:ext>
            </a:extLst>
          </p:cNvPr>
          <p:cNvSpPr txBox="1">
            <a:spLocks/>
          </p:cNvSpPr>
          <p:nvPr/>
        </p:nvSpPr>
        <p:spPr>
          <a:xfrm>
            <a:off x="61277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Try again</a:t>
            </a:r>
          </a:p>
        </p:txBody>
      </p:sp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>
            <a:off x="7943850" y="5803900"/>
            <a:ext cx="495300" cy="406400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2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 flipH="1">
            <a:off x="7956550" y="5803899"/>
            <a:ext cx="520700" cy="406400"/>
          </a:xfrm>
          <a:prstGeom prst="lef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3302CD15-82AF-4586-AFFB-27A580AACE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350" y="1040552"/>
            <a:ext cx="2882900" cy="40965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1602844"/>
            <a:ext cx="7112000" cy="3242205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Correct!</a:t>
            </a: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Well done!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F849D19-FED4-4F8A-99A0-3726E6F4CA7D}"/>
              </a:ext>
            </a:extLst>
          </p:cNvPr>
          <p:cNvSpPr txBox="1">
            <a:spLocks/>
          </p:cNvSpPr>
          <p:nvPr/>
        </p:nvSpPr>
        <p:spPr>
          <a:xfrm>
            <a:off x="59372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111600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12629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FF2E-4313-4DF6-99EB-A7D1EFD4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Which word in the sentence is a verb?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B0B4004-4DB6-4941-9574-D7467076641F}"/>
              </a:ext>
            </a:extLst>
          </p:cNvPr>
          <p:cNvSpPr txBox="1">
            <a:spLocks/>
          </p:cNvSpPr>
          <p:nvPr/>
        </p:nvSpPr>
        <p:spPr>
          <a:xfrm>
            <a:off x="-184150" y="1919633"/>
            <a:ext cx="9502772" cy="923149"/>
          </a:xfrm>
          <a:prstGeom prst="roundRect">
            <a:avLst>
              <a:gd name="adj" fmla="val 9641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I wonder what the answer could be?</a:t>
            </a:r>
          </a:p>
        </p:txBody>
      </p:sp>
      <p:sp>
        <p:nvSpPr>
          <p:cNvPr id="4" name="Title 1">
            <a:hlinkClick r:id="rId2" action="ppaction://hlinksldjump"/>
            <a:extLst>
              <a:ext uri="{FF2B5EF4-FFF2-40B4-BE49-F238E27FC236}">
                <a16:creationId xmlns:a16="http://schemas.microsoft.com/office/drawing/2014/main" id="{79AEDF40-9A79-406D-95A5-C0630F92FB90}"/>
              </a:ext>
            </a:extLst>
          </p:cNvPr>
          <p:cNvSpPr txBox="1">
            <a:spLocks/>
          </p:cNvSpPr>
          <p:nvPr/>
        </p:nvSpPr>
        <p:spPr>
          <a:xfrm>
            <a:off x="1148274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wonder</a:t>
            </a: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92E6FC5-4C57-4DD8-840C-0F8BAC3FE94B}"/>
              </a:ext>
            </a:extLst>
          </p:cNvPr>
          <p:cNvSpPr txBox="1">
            <a:spLocks/>
          </p:cNvSpPr>
          <p:nvPr/>
        </p:nvSpPr>
        <p:spPr>
          <a:xfrm>
            <a:off x="6261352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could</a:t>
            </a:r>
          </a:p>
        </p:txBody>
      </p:sp>
      <p:sp>
        <p:nvSpPr>
          <p:cNvPr id="6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79253B7-9F17-4B83-97B8-F2BF89057066}"/>
              </a:ext>
            </a:extLst>
          </p:cNvPr>
          <p:cNvSpPr txBox="1">
            <a:spLocks/>
          </p:cNvSpPr>
          <p:nvPr/>
        </p:nvSpPr>
        <p:spPr>
          <a:xfrm>
            <a:off x="3704813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883764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1099" y="1602844"/>
            <a:ext cx="4241802" cy="3242205"/>
          </a:xfrm>
        </p:spPr>
        <p:txBody>
          <a:bodyPr/>
          <a:lstStyle/>
          <a:p>
            <a:r>
              <a:rPr lang="en-GB" dirty="0"/>
              <a:t>Oh no!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4DBB48B-35C7-4683-947A-9F606E0CC975}"/>
              </a:ext>
            </a:extLst>
          </p:cNvPr>
          <p:cNvSpPr txBox="1">
            <a:spLocks/>
          </p:cNvSpPr>
          <p:nvPr/>
        </p:nvSpPr>
        <p:spPr>
          <a:xfrm>
            <a:off x="61277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Try again</a:t>
            </a:r>
          </a:p>
        </p:txBody>
      </p:sp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>
            <a:off x="7943850" y="5803900"/>
            <a:ext cx="495300" cy="406400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6844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 flipH="1">
            <a:off x="7956550" y="5803899"/>
            <a:ext cx="520700" cy="406400"/>
          </a:xfrm>
          <a:prstGeom prst="lef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3302CD15-82AF-4586-AFFB-27A580AACE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350" y="1040552"/>
            <a:ext cx="2882900" cy="40965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1602844"/>
            <a:ext cx="7112000" cy="3242205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Correct!</a:t>
            </a: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Well done!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422C0ED-EAFA-4928-9C1F-4A58145DB02F}"/>
              </a:ext>
            </a:extLst>
          </p:cNvPr>
          <p:cNvSpPr txBox="1">
            <a:spLocks/>
          </p:cNvSpPr>
          <p:nvPr/>
        </p:nvSpPr>
        <p:spPr>
          <a:xfrm>
            <a:off x="59372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111600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6380691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FF2E-4313-4DF6-99EB-A7D1EFD4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Which word in the sentence is a verb?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B0B4004-4DB6-4941-9574-D7467076641F}"/>
              </a:ext>
            </a:extLst>
          </p:cNvPr>
          <p:cNvSpPr txBox="1">
            <a:spLocks/>
          </p:cNvSpPr>
          <p:nvPr/>
        </p:nvSpPr>
        <p:spPr>
          <a:xfrm>
            <a:off x="-184150" y="1919633"/>
            <a:ext cx="9502772" cy="923149"/>
          </a:xfrm>
          <a:prstGeom prst="roundRect">
            <a:avLst>
              <a:gd name="adj" fmla="val 9641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Cats are cute and cuddly.</a:t>
            </a:r>
          </a:p>
        </p:txBody>
      </p:sp>
      <p:sp>
        <p:nvSpPr>
          <p:cNvPr id="4" name="Title 1">
            <a:hlinkClick r:id="rId2" action="ppaction://hlinksldjump"/>
            <a:extLst>
              <a:ext uri="{FF2B5EF4-FFF2-40B4-BE49-F238E27FC236}">
                <a16:creationId xmlns:a16="http://schemas.microsoft.com/office/drawing/2014/main" id="{79AEDF40-9A79-406D-95A5-C0630F92FB90}"/>
              </a:ext>
            </a:extLst>
          </p:cNvPr>
          <p:cNvSpPr txBox="1">
            <a:spLocks/>
          </p:cNvSpPr>
          <p:nvPr/>
        </p:nvSpPr>
        <p:spPr>
          <a:xfrm>
            <a:off x="1148274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cats</a:t>
            </a:r>
          </a:p>
        </p:txBody>
      </p:sp>
      <p:sp>
        <p:nvSpPr>
          <p:cNvPr id="5" name="Title 1">
            <a:hlinkClick r:id="rId2" action="ppaction://hlinksldjump"/>
            <a:extLst>
              <a:ext uri="{FF2B5EF4-FFF2-40B4-BE49-F238E27FC236}">
                <a16:creationId xmlns:a16="http://schemas.microsoft.com/office/drawing/2014/main" id="{492E6FC5-4C57-4DD8-840C-0F8BAC3FE94B}"/>
              </a:ext>
            </a:extLst>
          </p:cNvPr>
          <p:cNvSpPr txBox="1">
            <a:spLocks/>
          </p:cNvSpPr>
          <p:nvPr/>
        </p:nvSpPr>
        <p:spPr>
          <a:xfrm>
            <a:off x="6261352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cute</a:t>
            </a:r>
          </a:p>
        </p:txBody>
      </p:sp>
      <p:sp>
        <p:nvSpPr>
          <p:cNvPr id="6" name="Title 1">
            <a:hlinkClick r:id="rId3" action="ppaction://hlinksldjump"/>
            <a:extLst>
              <a:ext uri="{FF2B5EF4-FFF2-40B4-BE49-F238E27FC236}">
                <a16:creationId xmlns:a16="http://schemas.microsoft.com/office/drawing/2014/main" id="{379253B7-9F17-4B83-97B8-F2BF89057066}"/>
              </a:ext>
            </a:extLst>
          </p:cNvPr>
          <p:cNvSpPr txBox="1">
            <a:spLocks/>
          </p:cNvSpPr>
          <p:nvPr/>
        </p:nvSpPr>
        <p:spPr>
          <a:xfrm>
            <a:off x="3704813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are</a:t>
            </a:r>
          </a:p>
        </p:txBody>
      </p:sp>
    </p:spTree>
    <p:extLst>
      <p:ext uri="{BB962C8B-B14F-4D97-AF65-F5344CB8AC3E}">
        <p14:creationId xmlns:p14="http://schemas.microsoft.com/office/powerpoint/2010/main" val="16903015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1099" y="1602844"/>
            <a:ext cx="4241802" cy="3242205"/>
          </a:xfrm>
        </p:spPr>
        <p:txBody>
          <a:bodyPr/>
          <a:lstStyle/>
          <a:p>
            <a:r>
              <a:rPr lang="en-GB" dirty="0"/>
              <a:t>Oh no!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4DBB48B-35C7-4683-947A-9F606E0CC975}"/>
              </a:ext>
            </a:extLst>
          </p:cNvPr>
          <p:cNvSpPr txBox="1">
            <a:spLocks/>
          </p:cNvSpPr>
          <p:nvPr/>
        </p:nvSpPr>
        <p:spPr>
          <a:xfrm>
            <a:off x="61277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Try again</a:t>
            </a:r>
          </a:p>
        </p:txBody>
      </p:sp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>
            <a:off x="7943850" y="5803900"/>
            <a:ext cx="495300" cy="406400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143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 flipH="1">
            <a:off x="7956550" y="5803899"/>
            <a:ext cx="520700" cy="406400"/>
          </a:xfrm>
          <a:prstGeom prst="lef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3302CD15-82AF-4586-AFFB-27A580AACE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350" y="1040552"/>
            <a:ext cx="2882900" cy="40965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1602844"/>
            <a:ext cx="7112000" cy="3242205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Correct!</a:t>
            </a: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Well done!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044A0C1-9C9B-485F-B0A8-6F687CD557EC}"/>
              </a:ext>
            </a:extLst>
          </p:cNvPr>
          <p:cNvSpPr txBox="1">
            <a:spLocks/>
          </p:cNvSpPr>
          <p:nvPr/>
        </p:nvSpPr>
        <p:spPr>
          <a:xfrm>
            <a:off x="59372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111600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1656167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FF2E-4313-4DF6-99EB-A7D1EFD4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Which word in the sentence is a verb?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B0B4004-4DB6-4941-9574-D7467076641F}"/>
              </a:ext>
            </a:extLst>
          </p:cNvPr>
          <p:cNvSpPr txBox="1">
            <a:spLocks/>
          </p:cNvSpPr>
          <p:nvPr/>
        </p:nvSpPr>
        <p:spPr>
          <a:xfrm>
            <a:off x="-184150" y="1919633"/>
            <a:ext cx="9502772" cy="923149"/>
          </a:xfrm>
          <a:prstGeom prst="roundRect">
            <a:avLst>
              <a:gd name="adj" fmla="val 9641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Rex tapped the drum.</a:t>
            </a:r>
          </a:p>
        </p:txBody>
      </p:sp>
      <p:sp>
        <p:nvSpPr>
          <p:cNvPr id="4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9AEDF40-9A79-406D-95A5-C0630F92FB90}"/>
              </a:ext>
            </a:extLst>
          </p:cNvPr>
          <p:cNvSpPr txBox="1">
            <a:spLocks/>
          </p:cNvSpPr>
          <p:nvPr/>
        </p:nvSpPr>
        <p:spPr>
          <a:xfrm>
            <a:off x="1148274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Rex</a:t>
            </a: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92E6FC5-4C57-4DD8-840C-0F8BAC3FE94B}"/>
              </a:ext>
            </a:extLst>
          </p:cNvPr>
          <p:cNvSpPr txBox="1">
            <a:spLocks/>
          </p:cNvSpPr>
          <p:nvPr/>
        </p:nvSpPr>
        <p:spPr>
          <a:xfrm>
            <a:off x="6261352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drum</a:t>
            </a:r>
          </a:p>
        </p:txBody>
      </p:sp>
      <p:sp>
        <p:nvSpPr>
          <p:cNvPr id="6" name="Title 1">
            <a:hlinkClick r:id="rId2" action="ppaction://hlinksldjump"/>
            <a:extLst>
              <a:ext uri="{FF2B5EF4-FFF2-40B4-BE49-F238E27FC236}">
                <a16:creationId xmlns:a16="http://schemas.microsoft.com/office/drawing/2014/main" id="{379253B7-9F17-4B83-97B8-F2BF89057066}"/>
              </a:ext>
            </a:extLst>
          </p:cNvPr>
          <p:cNvSpPr txBox="1">
            <a:spLocks/>
          </p:cNvSpPr>
          <p:nvPr/>
        </p:nvSpPr>
        <p:spPr>
          <a:xfrm>
            <a:off x="3704813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tapped</a:t>
            </a:r>
          </a:p>
        </p:txBody>
      </p:sp>
    </p:spTree>
    <p:extLst>
      <p:ext uri="{BB962C8B-B14F-4D97-AF65-F5344CB8AC3E}">
        <p14:creationId xmlns:p14="http://schemas.microsoft.com/office/powerpoint/2010/main" val="1667186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1099" y="1602844"/>
            <a:ext cx="4241802" cy="3242205"/>
          </a:xfrm>
        </p:spPr>
        <p:txBody>
          <a:bodyPr/>
          <a:lstStyle/>
          <a:p>
            <a:r>
              <a:rPr lang="en-GB" dirty="0"/>
              <a:t>Oh no!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4DBB48B-35C7-4683-947A-9F606E0CC975}"/>
              </a:ext>
            </a:extLst>
          </p:cNvPr>
          <p:cNvSpPr txBox="1">
            <a:spLocks/>
          </p:cNvSpPr>
          <p:nvPr/>
        </p:nvSpPr>
        <p:spPr>
          <a:xfrm>
            <a:off x="61277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Try again</a:t>
            </a:r>
          </a:p>
        </p:txBody>
      </p:sp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>
            <a:off x="7943850" y="5803900"/>
            <a:ext cx="495300" cy="406400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89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 flipH="1">
            <a:off x="7956550" y="5803899"/>
            <a:ext cx="520700" cy="406400"/>
          </a:xfrm>
          <a:prstGeom prst="lef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3302CD15-82AF-4586-AFFB-27A580AACE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350" y="1040552"/>
            <a:ext cx="2882900" cy="40965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1602844"/>
            <a:ext cx="7112000" cy="3242205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Correct!</a:t>
            </a: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Well done!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6F2B24-C3D9-40BD-A1FF-E6DDAA2E248B}"/>
              </a:ext>
            </a:extLst>
          </p:cNvPr>
          <p:cNvSpPr txBox="1">
            <a:spLocks/>
          </p:cNvSpPr>
          <p:nvPr/>
        </p:nvSpPr>
        <p:spPr>
          <a:xfrm>
            <a:off x="59372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111600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102885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FF2E-4313-4DF6-99EB-A7D1EFD4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Which word in the sentence is a verb?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B0B4004-4DB6-4941-9574-D7467076641F}"/>
              </a:ext>
            </a:extLst>
          </p:cNvPr>
          <p:cNvSpPr txBox="1">
            <a:spLocks/>
          </p:cNvSpPr>
          <p:nvPr/>
        </p:nvSpPr>
        <p:spPr>
          <a:xfrm>
            <a:off x="-184150" y="1919633"/>
            <a:ext cx="9502772" cy="923149"/>
          </a:xfrm>
          <a:prstGeom prst="roundRect">
            <a:avLst>
              <a:gd name="adj" fmla="val 9641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Alanna glanced at her Maths book.</a:t>
            </a:r>
          </a:p>
        </p:txBody>
      </p:sp>
      <p:sp>
        <p:nvSpPr>
          <p:cNvPr id="4" name="Title 1">
            <a:hlinkClick r:id="rId2" action="ppaction://hlinksldjump"/>
            <a:extLst>
              <a:ext uri="{FF2B5EF4-FFF2-40B4-BE49-F238E27FC236}">
                <a16:creationId xmlns:a16="http://schemas.microsoft.com/office/drawing/2014/main" id="{79AEDF40-9A79-406D-95A5-C0630F92FB90}"/>
              </a:ext>
            </a:extLst>
          </p:cNvPr>
          <p:cNvSpPr txBox="1">
            <a:spLocks/>
          </p:cNvSpPr>
          <p:nvPr/>
        </p:nvSpPr>
        <p:spPr>
          <a:xfrm>
            <a:off x="1148274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glanced</a:t>
            </a: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92E6FC5-4C57-4DD8-840C-0F8BAC3FE94B}"/>
              </a:ext>
            </a:extLst>
          </p:cNvPr>
          <p:cNvSpPr txBox="1">
            <a:spLocks/>
          </p:cNvSpPr>
          <p:nvPr/>
        </p:nvSpPr>
        <p:spPr>
          <a:xfrm>
            <a:off x="6261352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book</a:t>
            </a:r>
          </a:p>
        </p:txBody>
      </p:sp>
      <p:sp>
        <p:nvSpPr>
          <p:cNvPr id="6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79253B7-9F17-4B83-97B8-F2BF89057066}"/>
              </a:ext>
            </a:extLst>
          </p:cNvPr>
          <p:cNvSpPr txBox="1">
            <a:spLocks/>
          </p:cNvSpPr>
          <p:nvPr/>
        </p:nvSpPr>
        <p:spPr>
          <a:xfrm>
            <a:off x="3704813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her</a:t>
            </a:r>
          </a:p>
        </p:txBody>
      </p:sp>
    </p:spTree>
    <p:extLst>
      <p:ext uri="{BB962C8B-B14F-4D97-AF65-F5344CB8AC3E}">
        <p14:creationId xmlns:p14="http://schemas.microsoft.com/office/powerpoint/2010/main" val="21518824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1099" y="1602844"/>
            <a:ext cx="4241802" cy="3242205"/>
          </a:xfrm>
        </p:spPr>
        <p:txBody>
          <a:bodyPr/>
          <a:lstStyle/>
          <a:p>
            <a:r>
              <a:rPr lang="en-GB" dirty="0"/>
              <a:t>Oh no!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4DBB48B-35C7-4683-947A-9F606E0CC975}"/>
              </a:ext>
            </a:extLst>
          </p:cNvPr>
          <p:cNvSpPr txBox="1">
            <a:spLocks/>
          </p:cNvSpPr>
          <p:nvPr/>
        </p:nvSpPr>
        <p:spPr>
          <a:xfrm>
            <a:off x="61277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Try again</a:t>
            </a:r>
          </a:p>
        </p:txBody>
      </p:sp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>
            <a:off x="7943850" y="5803900"/>
            <a:ext cx="495300" cy="406400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034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 flipH="1">
            <a:off x="7956550" y="5803899"/>
            <a:ext cx="520700" cy="406400"/>
          </a:xfrm>
          <a:prstGeom prst="lef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3302CD15-82AF-4586-AFFB-27A580AACE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350" y="1040552"/>
            <a:ext cx="2882900" cy="40965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1602844"/>
            <a:ext cx="7112000" cy="3242205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Correct!</a:t>
            </a: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Well done!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75D26BA-88D2-429A-A1B5-2CB7EB21C961}"/>
              </a:ext>
            </a:extLst>
          </p:cNvPr>
          <p:cNvSpPr txBox="1">
            <a:spLocks/>
          </p:cNvSpPr>
          <p:nvPr/>
        </p:nvSpPr>
        <p:spPr>
          <a:xfrm>
            <a:off x="59372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111600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24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975077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FF2E-4313-4DF6-99EB-A7D1EFD4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Which word in the sentence is a verb?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B0B4004-4DB6-4941-9574-D7467076641F}"/>
              </a:ext>
            </a:extLst>
          </p:cNvPr>
          <p:cNvSpPr txBox="1">
            <a:spLocks/>
          </p:cNvSpPr>
          <p:nvPr/>
        </p:nvSpPr>
        <p:spPr>
          <a:xfrm>
            <a:off x="-184150" y="1919633"/>
            <a:ext cx="9502772" cy="923149"/>
          </a:xfrm>
          <a:prstGeom prst="roundRect">
            <a:avLst>
              <a:gd name="adj" fmla="val 9641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Tommy forgot his drink bottle.</a:t>
            </a:r>
          </a:p>
        </p:txBody>
      </p:sp>
      <p:sp>
        <p:nvSpPr>
          <p:cNvPr id="4" name="Title 1">
            <a:hlinkClick r:id="rId2" action="ppaction://hlinksldjump"/>
            <a:extLst>
              <a:ext uri="{FF2B5EF4-FFF2-40B4-BE49-F238E27FC236}">
                <a16:creationId xmlns:a16="http://schemas.microsoft.com/office/drawing/2014/main" id="{79AEDF40-9A79-406D-95A5-C0630F92FB90}"/>
              </a:ext>
            </a:extLst>
          </p:cNvPr>
          <p:cNvSpPr txBox="1">
            <a:spLocks/>
          </p:cNvSpPr>
          <p:nvPr/>
        </p:nvSpPr>
        <p:spPr>
          <a:xfrm>
            <a:off x="1148274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forgot</a:t>
            </a: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92E6FC5-4C57-4DD8-840C-0F8BAC3FE94B}"/>
              </a:ext>
            </a:extLst>
          </p:cNvPr>
          <p:cNvSpPr txBox="1">
            <a:spLocks/>
          </p:cNvSpPr>
          <p:nvPr/>
        </p:nvSpPr>
        <p:spPr>
          <a:xfrm>
            <a:off x="6261352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bottle</a:t>
            </a:r>
          </a:p>
        </p:txBody>
      </p:sp>
      <p:sp>
        <p:nvSpPr>
          <p:cNvPr id="6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79253B7-9F17-4B83-97B8-F2BF89057066}"/>
              </a:ext>
            </a:extLst>
          </p:cNvPr>
          <p:cNvSpPr txBox="1">
            <a:spLocks/>
          </p:cNvSpPr>
          <p:nvPr/>
        </p:nvSpPr>
        <p:spPr>
          <a:xfrm>
            <a:off x="3704813" y="3843767"/>
            <a:ext cx="1734373" cy="923149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chemeClr val="tx1"/>
                </a:solidFill>
              </a:rPr>
              <a:t>drink</a:t>
            </a:r>
          </a:p>
        </p:txBody>
      </p:sp>
    </p:spTree>
    <p:extLst>
      <p:ext uri="{BB962C8B-B14F-4D97-AF65-F5344CB8AC3E}">
        <p14:creationId xmlns:p14="http://schemas.microsoft.com/office/powerpoint/2010/main" val="15857124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1099" y="1602844"/>
            <a:ext cx="4241802" cy="3242205"/>
          </a:xfrm>
        </p:spPr>
        <p:txBody>
          <a:bodyPr/>
          <a:lstStyle/>
          <a:p>
            <a:r>
              <a:rPr lang="en-GB" dirty="0"/>
              <a:t>Oh no!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4DBB48B-35C7-4683-947A-9F606E0CC975}"/>
              </a:ext>
            </a:extLst>
          </p:cNvPr>
          <p:cNvSpPr txBox="1">
            <a:spLocks/>
          </p:cNvSpPr>
          <p:nvPr/>
        </p:nvSpPr>
        <p:spPr>
          <a:xfrm>
            <a:off x="61277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Try again</a:t>
            </a:r>
          </a:p>
        </p:txBody>
      </p:sp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>
            <a:off x="7943850" y="5803900"/>
            <a:ext cx="495300" cy="406400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0681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4DBB48B-35C7-4683-947A-9F606E0CC975}"/>
              </a:ext>
            </a:extLst>
          </p:cNvPr>
          <p:cNvSpPr txBox="1">
            <a:spLocks/>
          </p:cNvSpPr>
          <p:nvPr/>
        </p:nvSpPr>
        <p:spPr>
          <a:xfrm>
            <a:off x="5937248" y="5616575"/>
            <a:ext cx="1936752" cy="781049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111600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GB" sz="2400" dirty="0"/>
              <a:t>next</a:t>
            </a:r>
          </a:p>
        </p:txBody>
      </p:sp>
      <p:sp>
        <p:nvSpPr>
          <p:cNvPr id="3" name="Arrow: Left 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B18A008-9112-4AA8-8936-7C55801D04EC}"/>
              </a:ext>
            </a:extLst>
          </p:cNvPr>
          <p:cNvSpPr/>
          <p:nvPr/>
        </p:nvSpPr>
        <p:spPr>
          <a:xfrm flipH="1">
            <a:off x="7956550" y="5803899"/>
            <a:ext cx="520700" cy="406400"/>
          </a:xfrm>
          <a:prstGeom prst="lef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3302CD15-82AF-4586-AFFB-27A580AACE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350" y="1040552"/>
            <a:ext cx="2882900" cy="40965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2B3A35-6A1A-47F1-B70B-0CCC6A31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1602844"/>
            <a:ext cx="7112000" cy="3242205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Correct!</a:t>
            </a: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GB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Well done!</a:t>
            </a:r>
          </a:p>
        </p:txBody>
      </p:sp>
    </p:spTree>
    <p:extLst>
      <p:ext uri="{BB962C8B-B14F-4D97-AF65-F5344CB8AC3E}">
        <p14:creationId xmlns:p14="http://schemas.microsoft.com/office/powerpoint/2010/main" val="34153997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156</TotalTime>
  <Words>275</Words>
  <Application>Microsoft Office PowerPoint</Application>
  <PresentationFormat>On-screen Show (4:3)</PresentationFormat>
  <Paragraphs>74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Which word in the sentence is a verb?</vt:lpstr>
      <vt:lpstr>Oh no!</vt:lpstr>
      <vt:lpstr>Correct!  Well done!</vt:lpstr>
      <vt:lpstr>Which word in the sentence is a verb?</vt:lpstr>
      <vt:lpstr>Oh no!</vt:lpstr>
      <vt:lpstr>Correct!  Well done!</vt:lpstr>
      <vt:lpstr>Which word in the sentence is a verb?</vt:lpstr>
      <vt:lpstr>Oh no!</vt:lpstr>
      <vt:lpstr>Correct!  Well done!</vt:lpstr>
      <vt:lpstr>Which word in the sentence is a verb?</vt:lpstr>
      <vt:lpstr>Oh no!</vt:lpstr>
      <vt:lpstr>Correct!  Well done!</vt:lpstr>
      <vt:lpstr>Which word in the sentence is a verb?</vt:lpstr>
      <vt:lpstr>Oh no!</vt:lpstr>
      <vt:lpstr>Correct!  Well done!</vt:lpstr>
      <vt:lpstr>Which word in the sentence is a verb?</vt:lpstr>
      <vt:lpstr>Oh no!</vt:lpstr>
      <vt:lpstr>Correct!  Well done!</vt:lpstr>
      <vt:lpstr>Which word in the sentence is a verb?</vt:lpstr>
      <vt:lpstr>Oh no!</vt:lpstr>
      <vt:lpstr>Correct!  Well done!</vt:lpstr>
      <vt:lpstr>Which word in the sentence is a verb?</vt:lpstr>
      <vt:lpstr>Oh no!</vt:lpstr>
      <vt:lpstr>Correct!  Well done!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robinson</dc:creator>
  <cp:lastModifiedBy>josothcott@icloud.com</cp:lastModifiedBy>
  <cp:revision>8</cp:revision>
  <dcterms:created xsi:type="dcterms:W3CDTF">2020-04-23T11:08:29Z</dcterms:created>
  <dcterms:modified xsi:type="dcterms:W3CDTF">2021-01-24T15:54:09Z</dcterms:modified>
</cp:coreProperties>
</file>