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80" r:id="rId13"/>
    <p:sldId id="283" r:id="rId14"/>
    <p:sldId id="282" r:id="rId15"/>
    <p:sldId id="284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368" autoAdjust="0"/>
    <p:restoredTop sz="94660"/>
  </p:normalViewPr>
  <p:slideViewPr>
    <p:cSldViewPr snapToGrid="0">
      <p:cViewPr varScale="1">
        <p:scale>
          <a:sx n="73" d="100"/>
          <a:sy n="73" d="100"/>
        </p:scale>
        <p:origin x="1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.Kimber.16" userId="bc683ee8-31f6-4f60-9797-9dae9a828663" providerId="ADAL" clId="{0932807E-DF65-4AB4-A9CA-48015C622A17}"/>
    <pc:docChg chg="undo custSel addSld delSld modSld sldOrd">
      <pc:chgData name="R.Kimber.16" userId="bc683ee8-31f6-4f60-9797-9dae9a828663" providerId="ADAL" clId="{0932807E-DF65-4AB4-A9CA-48015C622A17}" dt="2020-04-15T15:59:04.635" v="2205" actId="1076"/>
      <pc:docMkLst>
        <pc:docMk/>
      </pc:docMkLst>
      <pc:sldChg chg="modSp">
        <pc:chgData name="R.Kimber.16" userId="bc683ee8-31f6-4f60-9797-9dae9a828663" providerId="ADAL" clId="{0932807E-DF65-4AB4-A9CA-48015C622A17}" dt="2020-04-15T15:39:28.698" v="2180" actId="1076"/>
        <pc:sldMkLst>
          <pc:docMk/>
          <pc:sldMk cId="3120732876" sldId="256"/>
        </pc:sldMkLst>
        <pc:picChg chg="mod">
          <ac:chgData name="R.Kimber.16" userId="bc683ee8-31f6-4f60-9797-9dae9a828663" providerId="ADAL" clId="{0932807E-DF65-4AB4-A9CA-48015C622A17}" dt="2020-04-15T15:39:28.698" v="2180" actId="1076"/>
          <ac:picMkLst>
            <pc:docMk/>
            <pc:sldMk cId="3120732876" sldId="256"/>
            <ac:picMk id="4" creationId="{5C3D74C5-1CD5-436D-9B48-2A4AF627A123}"/>
          </ac:picMkLst>
        </pc:picChg>
      </pc:sldChg>
      <pc:sldChg chg="addSp modSp">
        <pc:chgData name="R.Kimber.16" userId="bc683ee8-31f6-4f60-9797-9dae9a828663" providerId="ADAL" clId="{0932807E-DF65-4AB4-A9CA-48015C622A17}" dt="2020-04-15T15:19:51.936" v="2178" actId="27636"/>
        <pc:sldMkLst>
          <pc:docMk/>
          <pc:sldMk cId="2505013722" sldId="257"/>
        </pc:sldMkLst>
        <pc:spChg chg="mod">
          <ac:chgData name="R.Kimber.16" userId="bc683ee8-31f6-4f60-9797-9dae9a828663" providerId="ADAL" clId="{0932807E-DF65-4AB4-A9CA-48015C622A17}" dt="2020-04-15T14:21:35.679" v="567" actId="115"/>
          <ac:spMkLst>
            <pc:docMk/>
            <pc:sldMk cId="2505013722" sldId="257"/>
            <ac:spMk id="2" creationId="{3CF13114-541B-4596-8EED-734F0F71389B}"/>
          </ac:spMkLst>
        </pc:spChg>
        <pc:spChg chg="mod">
          <ac:chgData name="R.Kimber.16" userId="bc683ee8-31f6-4f60-9797-9dae9a828663" providerId="ADAL" clId="{0932807E-DF65-4AB4-A9CA-48015C622A17}" dt="2020-04-15T15:19:51.936" v="2178" actId="27636"/>
          <ac:spMkLst>
            <pc:docMk/>
            <pc:sldMk cId="2505013722" sldId="257"/>
            <ac:spMk id="3" creationId="{D178122A-801F-4B87-BA7A-B5004FEC81DC}"/>
          </ac:spMkLst>
        </pc:spChg>
        <pc:picChg chg="add mod">
          <ac:chgData name="R.Kimber.16" userId="bc683ee8-31f6-4f60-9797-9dae9a828663" providerId="ADAL" clId="{0932807E-DF65-4AB4-A9CA-48015C622A17}" dt="2020-04-15T14:21:30.169" v="565" actId="1076"/>
          <ac:picMkLst>
            <pc:docMk/>
            <pc:sldMk cId="2505013722" sldId="257"/>
            <ac:picMk id="2050" creationId="{37278A41-05B4-4A6D-BA9B-207B093A5F95}"/>
          </ac:picMkLst>
        </pc:picChg>
      </pc:sldChg>
      <pc:sldChg chg="addSp delSp modSp new">
        <pc:chgData name="R.Kimber.16" userId="bc683ee8-31f6-4f60-9797-9dae9a828663" providerId="ADAL" clId="{0932807E-DF65-4AB4-A9CA-48015C622A17}" dt="2020-04-15T15:59:04.635" v="2205" actId="1076"/>
        <pc:sldMkLst>
          <pc:docMk/>
          <pc:sldMk cId="1744151971" sldId="258"/>
        </pc:sldMkLst>
        <pc:spChg chg="mod">
          <ac:chgData name="R.Kimber.16" userId="bc683ee8-31f6-4f60-9797-9dae9a828663" providerId="ADAL" clId="{0932807E-DF65-4AB4-A9CA-48015C622A17}" dt="2020-04-15T14:21:43.221" v="568" actId="120"/>
          <ac:spMkLst>
            <pc:docMk/>
            <pc:sldMk cId="1744151971" sldId="258"/>
            <ac:spMk id="2" creationId="{25557A74-DF91-45FD-BA44-76DF2E845018}"/>
          </ac:spMkLst>
        </pc:spChg>
        <pc:spChg chg="mod">
          <ac:chgData name="R.Kimber.16" userId="bc683ee8-31f6-4f60-9797-9dae9a828663" providerId="ADAL" clId="{0932807E-DF65-4AB4-A9CA-48015C622A17}" dt="2020-04-15T14:11:11.123" v="298" actId="20577"/>
          <ac:spMkLst>
            <pc:docMk/>
            <pc:sldMk cId="1744151971" sldId="258"/>
            <ac:spMk id="3" creationId="{C49C7217-A07C-4289-9A41-BA461A764097}"/>
          </ac:spMkLst>
        </pc:spChg>
        <pc:picChg chg="add del mod">
          <ac:chgData name="R.Kimber.16" userId="bc683ee8-31f6-4f60-9797-9dae9a828663" providerId="ADAL" clId="{0932807E-DF65-4AB4-A9CA-48015C622A17}" dt="2020-04-15T15:59:00.995" v="2203" actId="478"/>
          <ac:picMkLst>
            <pc:docMk/>
            <pc:sldMk cId="1744151971" sldId="258"/>
            <ac:picMk id="4" creationId="{ACD4A134-E2C0-4B06-B5C1-761D4D6E6A61}"/>
          </ac:picMkLst>
        </pc:picChg>
        <pc:picChg chg="add mod">
          <ac:chgData name="R.Kimber.16" userId="bc683ee8-31f6-4f60-9797-9dae9a828663" providerId="ADAL" clId="{0932807E-DF65-4AB4-A9CA-48015C622A17}" dt="2020-04-15T15:59:04.635" v="2205" actId="1076"/>
          <ac:picMkLst>
            <pc:docMk/>
            <pc:sldMk cId="1744151971" sldId="258"/>
            <ac:picMk id="5" creationId="{5967ACF5-5A47-4D7F-B849-5F19E1E196F8}"/>
          </ac:picMkLst>
        </pc:picChg>
      </pc:sldChg>
      <pc:sldChg chg="addSp delSp modSp new">
        <pc:chgData name="R.Kimber.16" userId="bc683ee8-31f6-4f60-9797-9dae9a828663" providerId="ADAL" clId="{0932807E-DF65-4AB4-A9CA-48015C622A17}" dt="2020-04-15T15:39:51.860" v="2182" actId="1076"/>
        <pc:sldMkLst>
          <pc:docMk/>
          <pc:sldMk cId="3212562471" sldId="259"/>
        </pc:sldMkLst>
        <pc:spChg chg="mod">
          <ac:chgData name="R.Kimber.16" userId="bc683ee8-31f6-4f60-9797-9dae9a828663" providerId="ADAL" clId="{0932807E-DF65-4AB4-A9CA-48015C622A17}" dt="2020-04-15T14:11:40.873" v="311" actId="1076"/>
          <ac:spMkLst>
            <pc:docMk/>
            <pc:sldMk cId="3212562471" sldId="259"/>
            <ac:spMk id="2" creationId="{1BE75D2C-F361-47EF-B711-2024AC5BC5D5}"/>
          </ac:spMkLst>
        </pc:spChg>
        <pc:spChg chg="del">
          <ac:chgData name="R.Kimber.16" userId="bc683ee8-31f6-4f60-9797-9dae9a828663" providerId="ADAL" clId="{0932807E-DF65-4AB4-A9CA-48015C622A17}" dt="2020-04-15T14:08:48.517" v="279" actId="478"/>
          <ac:spMkLst>
            <pc:docMk/>
            <pc:sldMk cId="3212562471" sldId="259"/>
            <ac:spMk id="3" creationId="{D5E6F49E-BA88-42BB-8F10-2DBF853529B5}"/>
          </ac:spMkLst>
        </pc:spChg>
        <pc:spChg chg="add mod">
          <ac:chgData name="R.Kimber.16" userId="bc683ee8-31f6-4f60-9797-9dae9a828663" providerId="ADAL" clId="{0932807E-DF65-4AB4-A9CA-48015C622A17}" dt="2020-04-15T14:11:44.438" v="312" actId="1076"/>
          <ac:spMkLst>
            <pc:docMk/>
            <pc:sldMk cId="3212562471" sldId="259"/>
            <ac:spMk id="5" creationId="{1BEEE151-8AF4-4990-A28B-0C40B9305574}"/>
          </ac:spMkLst>
        </pc:spChg>
        <pc:picChg chg="add mod">
          <ac:chgData name="R.Kimber.16" userId="bc683ee8-31f6-4f60-9797-9dae9a828663" providerId="ADAL" clId="{0932807E-DF65-4AB4-A9CA-48015C622A17}" dt="2020-04-15T14:10:56.338" v="290" actId="1076"/>
          <ac:picMkLst>
            <pc:docMk/>
            <pc:sldMk cId="3212562471" sldId="259"/>
            <ac:picMk id="4" creationId="{F9A55F3A-2A60-4FBA-9E98-409ACCA4BA85}"/>
          </ac:picMkLst>
        </pc:picChg>
        <pc:picChg chg="mod">
          <ac:chgData name="R.Kimber.16" userId="bc683ee8-31f6-4f60-9797-9dae9a828663" providerId="ADAL" clId="{0932807E-DF65-4AB4-A9CA-48015C622A17}" dt="2020-04-15T15:39:51.860" v="2182" actId="1076"/>
          <ac:picMkLst>
            <pc:docMk/>
            <pc:sldMk cId="3212562471" sldId="259"/>
            <ac:picMk id="6" creationId="{6085CFDA-98AD-4064-B86E-A187EBD1BE65}"/>
          </ac:picMkLst>
        </pc:picChg>
      </pc:sldChg>
      <pc:sldChg chg="addSp delSp modSp add delAnim">
        <pc:chgData name="R.Kimber.16" userId="bc683ee8-31f6-4f60-9797-9dae9a828663" providerId="ADAL" clId="{0932807E-DF65-4AB4-A9CA-48015C622A17}" dt="2020-04-15T15:41:14.032" v="2190" actId="1076"/>
        <pc:sldMkLst>
          <pc:docMk/>
          <pc:sldMk cId="1111501424" sldId="260"/>
        </pc:sldMkLst>
        <pc:spChg chg="mod">
          <ac:chgData name="R.Kimber.16" userId="bc683ee8-31f6-4f60-9797-9dae9a828663" providerId="ADAL" clId="{0932807E-DF65-4AB4-A9CA-48015C622A17}" dt="2020-04-15T14:12:27.794" v="337" actId="20577"/>
          <ac:spMkLst>
            <pc:docMk/>
            <pc:sldMk cId="1111501424" sldId="260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12:18.007" v="335" actId="20577"/>
          <ac:spMkLst>
            <pc:docMk/>
            <pc:sldMk cId="1111501424" sldId="260"/>
            <ac:spMk id="5" creationId="{1BEEE151-8AF4-4990-A28B-0C40B9305574}"/>
          </ac:spMkLst>
        </pc:spChg>
        <pc:picChg chg="add mod">
          <ac:chgData name="R.Kimber.16" userId="bc683ee8-31f6-4f60-9797-9dae9a828663" providerId="ADAL" clId="{0932807E-DF65-4AB4-A9CA-48015C622A17}" dt="2020-04-15T14:12:46.861" v="341" actId="1076"/>
          <ac:picMkLst>
            <pc:docMk/>
            <pc:sldMk cId="1111501424" sldId="260"/>
            <ac:picMk id="3" creationId="{AAAA9985-4071-4454-A9E6-CC5E02515BB9}"/>
          </ac:picMkLst>
        </pc:picChg>
        <pc:picChg chg="del">
          <ac:chgData name="R.Kimber.16" userId="bc683ee8-31f6-4f60-9797-9dae9a828663" providerId="ADAL" clId="{0932807E-DF65-4AB4-A9CA-48015C622A17}" dt="2020-04-15T14:12:20.771" v="336" actId="478"/>
          <ac:picMkLst>
            <pc:docMk/>
            <pc:sldMk cId="1111501424" sldId="260"/>
            <ac:picMk id="4" creationId="{F9A55F3A-2A60-4FBA-9E98-409ACCA4BA85}"/>
          </ac:picMkLst>
        </pc:picChg>
        <pc:picChg chg="del mod">
          <ac:chgData name="R.Kimber.16" userId="bc683ee8-31f6-4f60-9797-9dae9a828663" providerId="ADAL" clId="{0932807E-DF65-4AB4-A9CA-48015C622A17}" dt="2020-04-15T15:40:36.262" v="2184" actId="478"/>
          <ac:picMkLst>
            <pc:docMk/>
            <pc:sldMk cId="1111501424" sldId="260"/>
            <ac:picMk id="6" creationId="{E075F5FE-1494-43AC-99AB-413735AC8195}"/>
          </ac:picMkLst>
        </pc:picChg>
        <pc:picChg chg="del">
          <ac:chgData name="R.Kimber.16" userId="bc683ee8-31f6-4f60-9797-9dae9a828663" providerId="ADAL" clId="{0932807E-DF65-4AB4-A9CA-48015C622A17}" dt="2020-04-15T15:40:47.848" v="2185" actId="478"/>
          <ac:picMkLst>
            <pc:docMk/>
            <pc:sldMk cId="1111501424" sldId="260"/>
            <ac:picMk id="7" creationId="{17162D45-104F-4D30-90F8-7990A53F42C6}"/>
          </ac:picMkLst>
        </pc:picChg>
        <pc:picChg chg="del mod">
          <ac:chgData name="R.Kimber.16" userId="bc683ee8-31f6-4f60-9797-9dae9a828663" providerId="ADAL" clId="{0932807E-DF65-4AB4-A9CA-48015C622A17}" dt="2020-04-15T15:41:02.365" v="2188" actId="478"/>
          <ac:picMkLst>
            <pc:docMk/>
            <pc:sldMk cId="1111501424" sldId="260"/>
            <ac:picMk id="8" creationId="{556F7CC7-A5D7-460F-93C6-82858C8B201A}"/>
          </ac:picMkLst>
        </pc:picChg>
        <pc:picChg chg="mod">
          <ac:chgData name="R.Kimber.16" userId="bc683ee8-31f6-4f60-9797-9dae9a828663" providerId="ADAL" clId="{0932807E-DF65-4AB4-A9CA-48015C622A17}" dt="2020-04-15T15:41:14.032" v="2190" actId="1076"/>
          <ac:picMkLst>
            <pc:docMk/>
            <pc:sldMk cId="1111501424" sldId="260"/>
            <ac:picMk id="9" creationId="{5ECBD6DC-1235-4662-8990-8E95679E1363}"/>
          </ac:picMkLst>
        </pc:picChg>
      </pc:sldChg>
      <pc:sldChg chg="new del">
        <pc:chgData name="R.Kimber.16" userId="bc683ee8-31f6-4f60-9797-9dae9a828663" providerId="ADAL" clId="{0932807E-DF65-4AB4-A9CA-48015C622A17}" dt="2020-04-15T14:09:15.041" v="288" actId="47"/>
        <pc:sldMkLst>
          <pc:docMk/>
          <pc:sldMk cId="3447782785" sldId="260"/>
        </pc:sldMkLst>
      </pc:sldChg>
      <pc:sldChg chg="new del">
        <pc:chgData name="R.Kimber.16" userId="bc683ee8-31f6-4f60-9797-9dae9a828663" providerId="ADAL" clId="{0932807E-DF65-4AB4-A9CA-48015C622A17}" dt="2020-04-15T14:12:52.605" v="343" actId="47"/>
        <pc:sldMkLst>
          <pc:docMk/>
          <pc:sldMk cId="280504054" sldId="261"/>
        </pc:sldMkLst>
      </pc:sldChg>
      <pc:sldChg chg="addSp delSp modSp add">
        <pc:chgData name="R.Kimber.16" userId="bc683ee8-31f6-4f60-9797-9dae9a828663" providerId="ADAL" clId="{0932807E-DF65-4AB4-A9CA-48015C622A17}" dt="2020-04-15T15:41:52.444" v="2192" actId="1076"/>
        <pc:sldMkLst>
          <pc:docMk/>
          <pc:sldMk cId="2320567276" sldId="261"/>
        </pc:sldMkLst>
        <pc:spChg chg="mod">
          <ac:chgData name="R.Kimber.16" userId="bc683ee8-31f6-4f60-9797-9dae9a828663" providerId="ADAL" clId="{0932807E-DF65-4AB4-A9CA-48015C622A17}" dt="2020-04-15T14:13:40.850" v="367" actId="114"/>
          <ac:spMkLst>
            <pc:docMk/>
            <pc:sldMk cId="2320567276" sldId="261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13:54.877" v="376" actId="20577"/>
          <ac:spMkLst>
            <pc:docMk/>
            <pc:sldMk cId="2320567276" sldId="261"/>
            <ac:spMk id="5" creationId="{1BEEE151-8AF4-4990-A28B-0C40B9305574}"/>
          </ac:spMkLst>
        </pc:spChg>
        <pc:picChg chg="del">
          <ac:chgData name="R.Kimber.16" userId="bc683ee8-31f6-4f60-9797-9dae9a828663" providerId="ADAL" clId="{0932807E-DF65-4AB4-A9CA-48015C622A17}" dt="2020-04-15T14:12:55.750" v="345" actId="478"/>
          <ac:picMkLst>
            <pc:docMk/>
            <pc:sldMk cId="2320567276" sldId="261"/>
            <ac:picMk id="3" creationId="{AAAA9985-4071-4454-A9E6-CC5E02515BB9}"/>
          </ac:picMkLst>
        </pc:picChg>
        <pc:picChg chg="add mod">
          <ac:chgData name="R.Kimber.16" userId="bc683ee8-31f6-4f60-9797-9dae9a828663" providerId="ADAL" clId="{0932807E-DF65-4AB4-A9CA-48015C622A17}" dt="2020-04-15T14:14:13.428" v="378" actId="1076"/>
          <ac:picMkLst>
            <pc:docMk/>
            <pc:sldMk cId="2320567276" sldId="261"/>
            <ac:picMk id="4" creationId="{AB77CDAB-EC10-42B4-B624-B040A96BE846}"/>
          </ac:picMkLst>
        </pc:picChg>
        <pc:picChg chg="mod">
          <ac:chgData name="R.Kimber.16" userId="bc683ee8-31f6-4f60-9797-9dae9a828663" providerId="ADAL" clId="{0932807E-DF65-4AB4-A9CA-48015C622A17}" dt="2020-04-15T15:41:52.444" v="2192" actId="1076"/>
          <ac:picMkLst>
            <pc:docMk/>
            <pc:sldMk cId="2320567276" sldId="261"/>
            <ac:picMk id="6" creationId="{603CD450-6125-4560-B0A9-11EB84771A1B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5:42:16.614" v="2194" actId="1076"/>
        <pc:sldMkLst>
          <pc:docMk/>
          <pc:sldMk cId="2558809236" sldId="262"/>
        </pc:sldMkLst>
        <pc:spChg chg="mod">
          <ac:chgData name="R.Kimber.16" userId="bc683ee8-31f6-4f60-9797-9dae9a828663" providerId="ADAL" clId="{0932807E-DF65-4AB4-A9CA-48015C622A17}" dt="2020-04-15T14:14:41.165" v="399" actId="20577"/>
          <ac:spMkLst>
            <pc:docMk/>
            <pc:sldMk cId="2558809236" sldId="262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14:46.323" v="410" actId="20577"/>
          <ac:spMkLst>
            <pc:docMk/>
            <pc:sldMk cId="2558809236" sldId="262"/>
            <ac:spMk id="5" creationId="{1BEEE151-8AF4-4990-A28B-0C40B9305574}"/>
          </ac:spMkLst>
        </pc:spChg>
        <pc:picChg chg="add mod">
          <ac:chgData name="R.Kimber.16" userId="bc683ee8-31f6-4f60-9797-9dae9a828663" providerId="ADAL" clId="{0932807E-DF65-4AB4-A9CA-48015C622A17}" dt="2020-04-15T14:15:01.101" v="412" actId="1076"/>
          <ac:picMkLst>
            <pc:docMk/>
            <pc:sldMk cId="2558809236" sldId="262"/>
            <ac:picMk id="3" creationId="{7BC9246F-8880-41E2-B9B0-CA3FB8866902}"/>
          </ac:picMkLst>
        </pc:picChg>
        <pc:picChg chg="del">
          <ac:chgData name="R.Kimber.16" userId="bc683ee8-31f6-4f60-9797-9dae9a828663" providerId="ADAL" clId="{0932807E-DF65-4AB4-A9CA-48015C622A17}" dt="2020-04-15T14:14:19.909" v="380" actId="478"/>
          <ac:picMkLst>
            <pc:docMk/>
            <pc:sldMk cId="2558809236" sldId="262"/>
            <ac:picMk id="4" creationId="{AB77CDAB-EC10-42B4-B624-B040A96BE846}"/>
          </ac:picMkLst>
        </pc:picChg>
        <pc:picChg chg="mod">
          <ac:chgData name="R.Kimber.16" userId="bc683ee8-31f6-4f60-9797-9dae9a828663" providerId="ADAL" clId="{0932807E-DF65-4AB4-A9CA-48015C622A17}" dt="2020-04-15T15:42:16.614" v="2194" actId="1076"/>
          <ac:picMkLst>
            <pc:docMk/>
            <pc:sldMk cId="2558809236" sldId="262"/>
            <ac:picMk id="6" creationId="{7CB48916-12EE-4B2F-BDA1-BC045A9E73DE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5:42:34.923" v="2196" actId="1076"/>
        <pc:sldMkLst>
          <pc:docMk/>
          <pc:sldMk cId="2661108066" sldId="263"/>
        </pc:sldMkLst>
        <pc:spChg chg="mod">
          <ac:chgData name="R.Kimber.16" userId="bc683ee8-31f6-4f60-9797-9dae9a828663" providerId="ADAL" clId="{0932807E-DF65-4AB4-A9CA-48015C622A17}" dt="2020-04-15T14:15:30.294" v="432" actId="20577"/>
          <ac:spMkLst>
            <pc:docMk/>
            <pc:sldMk cId="2661108066" sldId="263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15:33.923" v="441" actId="20577"/>
          <ac:spMkLst>
            <pc:docMk/>
            <pc:sldMk cId="2661108066" sldId="263"/>
            <ac:spMk id="5" creationId="{1BEEE151-8AF4-4990-A28B-0C40B9305574}"/>
          </ac:spMkLst>
        </pc:spChg>
        <pc:picChg chg="del">
          <ac:chgData name="R.Kimber.16" userId="bc683ee8-31f6-4f60-9797-9dae9a828663" providerId="ADAL" clId="{0932807E-DF65-4AB4-A9CA-48015C622A17}" dt="2020-04-15T14:15:35.758" v="442" actId="478"/>
          <ac:picMkLst>
            <pc:docMk/>
            <pc:sldMk cId="2661108066" sldId="263"/>
            <ac:picMk id="3" creationId="{7BC9246F-8880-41E2-B9B0-CA3FB8866902}"/>
          </ac:picMkLst>
        </pc:picChg>
        <pc:picChg chg="add mod">
          <ac:chgData name="R.Kimber.16" userId="bc683ee8-31f6-4f60-9797-9dae9a828663" providerId="ADAL" clId="{0932807E-DF65-4AB4-A9CA-48015C622A17}" dt="2020-04-15T14:15:52.672" v="444" actId="1076"/>
          <ac:picMkLst>
            <pc:docMk/>
            <pc:sldMk cId="2661108066" sldId="263"/>
            <ac:picMk id="4" creationId="{C310B255-DE69-4AC0-A57B-40E032A202B4}"/>
          </ac:picMkLst>
        </pc:picChg>
        <pc:picChg chg="mod">
          <ac:chgData name="R.Kimber.16" userId="bc683ee8-31f6-4f60-9797-9dae9a828663" providerId="ADAL" clId="{0932807E-DF65-4AB4-A9CA-48015C622A17}" dt="2020-04-15T15:42:34.923" v="2196" actId="1076"/>
          <ac:picMkLst>
            <pc:docMk/>
            <pc:sldMk cId="2661108066" sldId="263"/>
            <ac:picMk id="6" creationId="{0F0A0B6E-C51C-4B60-8F2A-438118F9294C}"/>
          </ac:picMkLst>
        </pc:picChg>
      </pc:sldChg>
      <pc:sldChg chg="new del">
        <pc:chgData name="R.Kimber.16" userId="bc683ee8-31f6-4f60-9797-9dae9a828663" providerId="ADAL" clId="{0932807E-DF65-4AB4-A9CA-48015C622A17}" dt="2020-04-15T14:15:07.994" v="414" actId="47"/>
        <pc:sldMkLst>
          <pc:docMk/>
          <pc:sldMk cId="3701463375" sldId="263"/>
        </pc:sldMkLst>
      </pc:sldChg>
      <pc:sldChg chg="addSp delSp modSp add">
        <pc:chgData name="R.Kimber.16" userId="bc683ee8-31f6-4f60-9797-9dae9a828663" providerId="ADAL" clId="{0932807E-DF65-4AB4-A9CA-48015C622A17}" dt="2020-04-15T15:42:52.444" v="2198" actId="1076"/>
        <pc:sldMkLst>
          <pc:docMk/>
          <pc:sldMk cId="1136294892" sldId="264"/>
        </pc:sldMkLst>
        <pc:spChg chg="mod">
          <ac:chgData name="R.Kimber.16" userId="bc683ee8-31f6-4f60-9797-9dae9a828663" providerId="ADAL" clId="{0932807E-DF65-4AB4-A9CA-48015C622A17}" dt="2020-04-15T14:17:22.419" v="492" actId="114"/>
          <ac:spMkLst>
            <pc:docMk/>
            <pc:sldMk cId="1136294892" sldId="264"/>
            <ac:spMk id="2" creationId="{1BE75D2C-F361-47EF-B711-2024AC5BC5D5}"/>
          </ac:spMkLst>
        </pc:spChg>
        <pc:picChg chg="add mod">
          <ac:chgData name="R.Kimber.16" userId="bc683ee8-31f6-4f60-9797-9dae9a828663" providerId="ADAL" clId="{0932807E-DF65-4AB4-A9CA-48015C622A17}" dt="2020-04-15T14:17:41.257" v="494" actId="1076"/>
          <ac:picMkLst>
            <pc:docMk/>
            <pc:sldMk cId="1136294892" sldId="264"/>
            <ac:picMk id="3" creationId="{C20986BE-BA74-4AFB-83F4-F623BA2B520E}"/>
          </ac:picMkLst>
        </pc:picChg>
        <pc:picChg chg="del">
          <ac:chgData name="R.Kimber.16" userId="bc683ee8-31f6-4f60-9797-9dae9a828663" providerId="ADAL" clId="{0932807E-DF65-4AB4-A9CA-48015C622A17}" dt="2020-04-15T14:16:12.196" v="446" actId="478"/>
          <ac:picMkLst>
            <pc:docMk/>
            <pc:sldMk cId="1136294892" sldId="264"/>
            <ac:picMk id="4" creationId="{C310B255-DE69-4AC0-A57B-40E032A202B4}"/>
          </ac:picMkLst>
        </pc:picChg>
        <pc:picChg chg="mod">
          <ac:chgData name="R.Kimber.16" userId="bc683ee8-31f6-4f60-9797-9dae9a828663" providerId="ADAL" clId="{0932807E-DF65-4AB4-A9CA-48015C622A17}" dt="2020-04-15T15:42:52.444" v="2198" actId="1076"/>
          <ac:picMkLst>
            <pc:docMk/>
            <pc:sldMk cId="1136294892" sldId="264"/>
            <ac:picMk id="6" creationId="{FA228163-7321-4A87-95CB-22342EEC2941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5:43:08.217" v="2200" actId="1076"/>
        <pc:sldMkLst>
          <pc:docMk/>
          <pc:sldMk cId="1543422888" sldId="265"/>
        </pc:sldMkLst>
        <pc:spChg chg="mod">
          <ac:chgData name="R.Kimber.16" userId="bc683ee8-31f6-4f60-9797-9dae9a828663" providerId="ADAL" clId="{0932807E-DF65-4AB4-A9CA-48015C622A17}" dt="2020-04-15T14:18:32.272" v="513" actId="20577"/>
          <ac:spMkLst>
            <pc:docMk/>
            <pc:sldMk cId="1543422888" sldId="265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18:41.809" v="523" actId="20577"/>
          <ac:spMkLst>
            <pc:docMk/>
            <pc:sldMk cId="1543422888" sldId="265"/>
            <ac:spMk id="5" creationId="{1BEEE151-8AF4-4990-A28B-0C40B9305574}"/>
          </ac:spMkLst>
        </pc:spChg>
        <pc:picChg chg="del">
          <ac:chgData name="R.Kimber.16" userId="bc683ee8-31f6-4f60-9797-9dae9a828663" providerId="ADAL" clId="{0932807E-DF65-4AB4-A9CA-48015C622A17}" dt="2020-04-15T14:18:43.214" v="524" actId="478"/>
          <ac:picMkLst>
            <pc:docMk/>
            <pc:sldMk cId="1543422888" sldId="265"/>
            <ac:picMk id="3" creationId="{C20986BE-BA74-4AFB-83F4-F623BA2B520E}"/>
          </ac:picMkLst>
        </pc:picChg>
        <pc:picChg chg="add del mod">
          <ac:chgData name="R.Kimber.16" userId="bc683ee8-31f6-4f60-9797-9dae9a828663" providerId="ADAL" clId="{0932807E-DF65-4AB4-A9CA-48015C622A17}" dt="2020-04-15T14:19:56.148" v="551" actId="478"/>
          <ac:picMkLst>
            <pc:docMk/>
            <pc:sldMk cId="1543422888" sldId="265"/>
            <ac:picMk id="4" creationId="{19819878-4227-4791-8AF7-8105EB9DBFEB}"/>
          </ac:picMkLst>
        </pc:picChg>
        <pc:picChg chg="add mod">
          <ac:chgData name="R.Kimber.16" userId="bc683ee8-31f6-4f60-9797-9dae9a828663" providerId="ADAL" clId="{0932807E-DF65-4AB4-A9CA-48015C622A17}" dt="2020-04-15T14:20:30.111" v="556" actId="1076"/>
          <ac:picMkLst>
            <pc:docMk/>
            <pc:sldMk cId="1543422888" sldId="265"/>
            <ac:picMk id="6" creationId="{749F2CCF-3C6D-4964-B10F-7115801D098F}"/>
          </ac:picMkLst>
        </pc:picChg>
        <pc:picChg chg="mod">
          <ac:chgData name="R.Kimber.16" userId="bc683ee8-31f6-4f60-9797-9dae9a828663" providerId="ADAL" clId="{0932807E-DF65-4AB4-A9CA-48015C622A17}" dt="2020-04-15T15:43:08.217" v="2200" actId="1076"/>
          <ac:picMkLst>
            <pc:docMk/>
            <pc:sldMk cId="1543422888" sldId="265"/>
            <ac:picMk id="7" creationId="{ECC4E9FE-44C6-4989-BA36-6572E2CB174A}"/>
          </ac:picMkLst>
        </pc:picChg>
      </pc:sldChg>
      <pc:sldChg chg="new del">
        <pc:chgData name="R.Kimber.16" userId="bc683ee8-31f6-4f60-9797-9dae9a828663" providerId="ADAL" clId="{0932807E-DF65-4AB4-A9CA-48015C622A17}" dt="2020-04-15T14:17:46.859" v="496" actId="47"/>
        <pc:sldMkLst>
          <pc:docMk/>
          <pc:sldMk cId="3561369585" sldId="265"/>
        </pc:sldMkLst>
      </pc:sldChg>
      <pc:sldChg chg="addSp delSp modSp add">
        <pc:chgData name="R.Kimber.16" userId="bc683ee8-31f6-4f60-9797-9dae9a828663" providerId="ADAL" clId="{0932807E-DF65-4AB4-A9CA-48015C622A17}" dt="2020-04-15T15:43:37.439" v="2202" actId="1076"/>
        <pc:sldMkLst>
          <pc:docMk/>
          <pc:sldMk cId="3486654361" sldId="266"/>
        </pc:sldMkLst>
        <pc:spChg chg="mod">
          <ac:chgData name="R.Kimber.16" userId="bc683ee8-31f6-4f60-9797-9dae9a828663" providerId="ADAL" clId="{0932807E-DF65-4AB4-A9CA-48015C622A17}" dt="2020-04-15T14:19:14.974" v="537" actId="20577"/>
          <ac:spMkLst>
            <pc:docMk/>
            <pc:sldMk cId="3486654361" sldId="266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19:31.064" v="546" actId="20577"/>
          <ac:spMkLst>
            <pc:docMk/>
            <pc:sldMk cId="3486654361" sldId="266"/>
            <ac:spMk id="5" creationId="{1BEEE151-8AF4-4990-A28B-0C40B9305574}"/>
          </ac:spMkLst>
        </pc:spChg>
        <pc:picChg chg="add del mod">
          <ac:chgData name="R.Kimber.16" userId="bc683ee8-31f6-4f60-9797-9dae9a828663" providerId="ADAL" clId="{0932807E-DF65-4AB4-A9CA-48015C622A17}" dt="2020-04-15T14:19:58.102" v="552" actId="478"/>
          <ac:picMkLst>
            <pc:docMk/>
            <pc:sldMk cId="3486654361" sldId="266"/>
            <ac:picMk id="3" creationId="{8E0371D4-EC6E-45EF-A609-5AD506BE9A07}"/>
          </ac:picMkLst>
        </pc:picChg>
        <pc:picChg chg="del">
          <ac:chgData name="R.Kimber.16" userId="bc683ee8-31f6-4f60-9797-9dae9a828663" providerId="ADAL" clId="{0932807E-DF65-4AB4-A9CA-48015C622A17}" dt="2020-04-15T14:19:10.960" v="530" actId="478"/>
          <ac:picMkLst>
            <pc:docMk/>
            <pc:sldMk cId="3486654361" sldId="266"/>
            <ac:picMk id="4" creationId="{19819878-4227-4791-8AF7-8105EB9DBFEB}"/>
          </ac:picMkLst>
        </pc:picChg>
        <pc:picChg chg="add mod">
          <ac:chgData name="R.Kimber.16" userId="bc683ee8-31f6-4f60-9797-9dae9a828663" providerId="ADAL" clId="{0932807E-DF65-4AB4-A9CA-48015C622A17}" dt="2020-04-15T14:20:16.200" v="554" actId="1076"/>
          <ac:picMkLst>
            <pc:docMk/>
            <pc:sldMk cId="3486654361" sldId="266"/>
            <ac:picMk id="6" creationId="{FF8E0F70-D1CD-4F76-B7A1-6ABA26A35AF0}"/>
          </ac:picMkLst>
        </pc:picChg>
        <pc:picChg chg="mod">
          <ac:chgData name="R.Kimber.16" userId="bc683ee8-31f6-4f60-9797-9dae9a828663" providerId="ADAL" clId="{0932807E-DF65-4AB4-A9CA-48015C622A17}" dt="2020-04-15T15:43:37.439" v="2202" actId="1076"/>
          <ac:picMkLst>
            <pc:docMk/>
            <pc:sldMk cId="3486654361" sldId="266"/>
            <ac:picMk id="7" creationId="{B80B2F47-F492-45B0-B9C7-1A0D271B778B}"/>
          </ac:picMkLst>
        </pc:picChg>
      </pc:sldChg>
      <pc:sldChg chg="modSp add">
        <pc:chgData name="R.Kimber.16" userId="bc683ee8-31f6-4f60-9797-9dae9a828663" providerId="ADAL" clId="{0932807E-DF65-4AB4-A9CA-48015C622A17}" dt="2020-04-15T14:24:19.729" v="780" actId="20577"/>
        <pc:sldMkLst>
          <pc:docMk/>
          <pc:sldMk cId="1741796911" sldId="280"/>
        </pc:sldMkLst>
        <pc:spChg chg="mod">
          <ac:chgData name="R.Kimber.16" userId="bc683ee8-31f6-4f60-9797-9dae9a828663" providerId="ADAL" clId="{0932807E-DF65-4AB4-A9CA-48015C622A17}" dt="2020-04-15T14:24:19.729" v="780" actId="20577"/>
          <ac:spMkLst>
            <pc:docMk/>
            <pc:sldMk cId="1741796911" sldId="280"/>
            <ac:spMk id="3" creationId="{B1BD2F1A-5107-4A65-B3CB-46A532C94DC1}"/>
          </ac:spMkLst>
        </pc:spChg>
      </pc:sldChg>
      <pc:sldChg chg="new del">
        <pc:chgData name="R.Kimber.16" userId="bc683ee8-31f6-4f60-9797-9dae9a828663" providerId="ADAL" clId="{0932807E-DF65-4AB4-A9CA-48015C622A17}" dt="2020-04-15T14:24:46.654" v="783" actId="47"/>
        <pc:sldMkLst>
          <pc:docMk/>
          <pc:sldMk cId="731595506" sldId="281"/>
        </pc:sldMkLst>
      </pc:sldChg>
      <pc:sldChg chg="addSp modSp add modAnim">
        <pc:chgData name="R.Kimber.16" userId="bc683ee8-31f6-4f60-9797-9dae9a828663" providerId="ADAL" clId="{0932807E-DF65-4AB4-A9CA-48015C622A17}" dt="2020-04-15T14:26:56.435" v="811"/>
        <pc:sldMkLst>
          <pc:docMk/>
          <pc:sldMk cId="2964052112" sldId="282"/>
        </pc:sldMkLst>
        <pc:spChg chg="mod">
          <ac:chgData name="R.Kimber.16" userId="bc683ee8-31f6-4f60-9797-9dae9a828663" providerId="ADAL" clId="{0932807E-DF65-4AB4-A9CA-48015C622A17}" dt="2020-04-15T14:25:47.135" v="800" actId="1076"/>
          <ac:spMkLst>
            <pc:docMk/>
            <pc:sldMk cId="2964052112" sldId="282"/>
            <ac:spMk id="2" creationId="{1BE75D2C-F361-47EF-B711-2024AC5BC5D5}"/>
          </ac:spMkLst>
        </pc:spChg>
        <pc:spChg chg="add mod">
          <ac:chgData name="R.Kimber.16" userId="bc683ee8-31f6-4f60-9797-9dae9a828663" providerId="ADAL" clId="{0932807E-DF65-4AB4-A9CA-48015C622A17}" dt="2020-04-15T14:26:46.459" v="810" actId="1076"/>
          <ac:spMkLst>
            <pc:docMk/>
            <pc:sldMk cId="2964052112" sldId="282"/>
            <ac:spMk id="3" creationId="{D66FF6EC-989F-42BA-97DD-285601FA9E98}"/>
          </ac:spMkLst>
        </pc:spChg>
        <pc:spChg chg="mod">
          <ac:chgData name="R.Kimber.16" userId="bc683ee8-31f6-4f60-9797-9dae9a828663" providerId="ADAL" clId="{0932807E-DF65-4AB4-A9CA-48015C622A17}" dt="2020-04-15T14:25:43.541" v="799" actId="1076"/>
          <ac:spMkLst>
            <pc:docMk/>
            <pc:sldMk cId="2964052112" sldId="282"/>
            <ac:spMk id="5" creationId="{1BEEE151-8AF4-4990-A28B-0C40B9305574}"/>
          </ac:spMkLst>
        </pc:spChg>
        <pc:spChg chg="add mod">
          <ac:chgData name="R.Kimber.16" userId="bc683ee8-31f6-4f60-9797-9dae9a828663" providerId="ADAL" clId="{0932807E-DF65-4AB4-A9CA-48015C622A17}" dt="2020-04-15T14:25:43.541" v="799" actId="1076"/>
          <ac:spMkLst>
            <pc:docMk/>
            <pc:sldMk cId="2964052112" sldId="282"/>
            <ac:spMk id="6" creationId="{64C62E68-980F-496B-9D87-72C40D6385ED}"/>
          </ac:spMkLst>
        </pc:spChg>
        <pc:spChg chg="add mod">
          <ac:chgData name="R.Kimber.16" userId="bc683ee8-31f6-4f60-9797-9dae9a828663" providerId="ADAL" clId="{0932807E-DF65-4AB4-A9CA-48015C622A17}" dt="2020-04-15T14:25:43.541" v="799" actId="1076"/>
          <ac:spMkLst>
            <pc:docMk/>
            <pc:sldMk cId="2964052112" sldId="282"/>
            <ac:spMk id="8" creationId="{E50353C4-098B-4100-B483-9153AA69DDCB}"/>
          </ac:spMkLst>
        </pc:spChg>
        <pc:picChg chg="mod">
          <ac:chgData name="R.Kimber.16" userId="bc683ee8-31f6-4f60-9797-9dae9a828663" providerId="ADAL" clId="{0932807E-DF65-4AB4-A9CA-48015C622A17}" dt="2020-04-15T14:25:43.541" v="799" actId="1076"/>
          <ac:picMkLst>
            <pc:docMk/>
            <pc:sldMk cId="2964052112" sldId="282"/>
            <ac:picMk id="4" creationId="{C310B255-DE69-4AC0-A57B-40E032A202B4}"/>
          </ac:picMkLst>
        </pc:picChg>
        <pc:picChg chg="add mod">
          <ac:chgData name="R.Kimber.16" userId="bc683ee8-31f6-4f60-9797-9dae9a828663" providerId="ADAL" clId="{0932807E-DF65-4AB4-A9CA-48015C622A17}" dt="2020-04-15T14:25:43.541" v="799" actId="1076"/>
          <ac:picMkLst>
            <pc:docMk/>
            <pc:sldMk cId="2964052112" sldId="282"/>
            <ac:picMk id="7" creationId="{56ED7CE3-34F6-4945-8F6D-B7A0EBA53299}"/>
          </ac:picMkLst>
        </pc:picChg>
      </pc:sldChg>
      <pc:sldChg chg="addSp delSp modSp add ord modAnim">
        <pc:chgData name="R.Kimber.16" userId="bc683ee8-31f6-4f60-9797-9dae9a828663" providerId="ADAL" clId="{0932807E-DF65-4AB4-A9CA-48015C622A17}" dt="2020-04-15T14:28:17.866" v="842" actId="1076"/>
        <pc:sldMkLst>
          <pc:docMk/>
          <pc:sldMk cId="624867796" sldId="283"/>
        </pc:sldMkLst>
        <pc:spChg chg="mod">
          <ac:chgData name="R.Kimber.16" userId="bc683ee8-31f6-4f60-9797-9dae9a828663" providerId="ADAL" clId="{0932807E-DF65-4AB4-A9CA-48015C622A17}" dt="2020-04-15T14:27:02.729" v="817" actId="20577"/>
          <ac:spMkLst>
            <pc:docMk/>
            <pc:sldMk cId="624867796" sldId="283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27:48.347" v="829" actId="20577"/>
          <ac:spMkLst>
            <pc:docMk/>
            <pc:sldMk cId="624867796" sldId="283"/>
            <ac:spMk id="5" creationId="{1BEEE151-8AF4-4990-A28B-0C40B9305574}"/>
          </ac:spMkLst>
        </pc:spChg>
        <pc:spChg chg="mod">
          <ac:chgData name="R.Kimber.16" userId="bc683ee8-31f6-4f60-9797-9dae9a828663" providerId="ADAL" clId="{0932807E-DF65-4AB4-A9CA-48015C622A17}" dt="2020-04-15T14:27:52.823" v="836" actId="20577"/>
          <ac:spMkLst>
            <pc:docMk/>
            <pc:sldMk cId="624867796" sldId="283"/>
            <ac:spMk id="8" creationId="{E50353C4-098B-4100-B483-9153AA69DDCB}"/>
          </ac:spMkLst>
        </pc:spChg>
        <pc:spChg chg="add del">
          <ac:chgData name="R.Kimber.16" userId="bc683ee8-31f6-4f60-9797-9dae9a828663" providerId="ADAL" clId="{0932807E-DF65-4AB4-A9CA-48015C622A17}" dt="2020-04-15T14:27:42.177" v="824" actId="478"/>
          <ac:spMkLst>
            <pc:docMk/>
            <pc:sldMk cId="624867796" sldId="283"/>
            <ac:spMk id="10" creationId="{469E8FAD-68BF-456E-9239-BCA58AE10AAF}"/>
          </ac:spMkLst>
        </pc:spChg>
        <pc:spChg chg="add mod">
          <ac:chgData name="R.Kimber.16" userId="bc683ee8-31f6-4f60-9797-9dae9a828663" providerId="ADAL" clId="{0932807E-DF65-4AB4-A9CA-48015C622A17}" dt="2020-04-15T14:28:17.866" v="842" actId="1076"/>
          <ac:spMkLst>
            <pc:docMk/>
            <pc:sldMk cId="624867796" sldId="283"/>
            <ac:spMk id="12" creationId="{612E2015-1F15-484A-A781-46C5BF43AD54}"/>
          </ac:spMkLst>
        </pc:spChg>
        <pc:picChg chg="del">
          <ac:chgData name="R.Kimber.16" userId="bc683ee8-31f6-4f60-9797-9dae9a828663" providerId="ADAL" clId="{0932807E-DF65-4AB4-A9CA-48015C622A17}" dt="2020-04-15T14:27:06.485" v="818" actId="478"/>
          <ac:picMkLst>
            <pc:docMk/>
            <pc:sldMk cId="624867796" sldId="283"/>
            <ac:picMk id="4" creationId="{C310B255-DE69-4AC0-A57B-40E032A202B4}"/>
          </ac:picMkLst>
        </pc:picChg>
        <pc:picChg chg="del">
          <ac:chgData name="R.Kimber.16" userId="bc683ee8-31f6-4f60-9797-9dae9a828663" providerId="ADAL" clId="{0932807E-DF65-4AB4-A9CA-48015C622A17}" dt="2020-04-15T14:27:07.765" v="819" actId="478"/>
          <ac:picMkLst>
            <pc:docMk/>
            <pc:sldMk cId="624867796" sldId="283"/>
            <ac:picMk id="7" creationId="{56ED7CE3-34F6-4945-8F6D-B7A0EBA53299}"/>
          </ac:picMkLst>
        </pc:picChg>
        <pc:picChg chg="add mod">
          <ac:chgData name="R.Kimber.16" userId="bc683ee8-31f6-4f60-9797-9dae9a828663" providerId="ADAL" clId="{0932807E-DF65-4AB4-A9CA-48015C622A17}" dt="2020-04-15T14:27:55.788" v="837" actId="1076"/>
          <ac:picMkLst>
            <pc:docMk/>
            <pc:sldMk cId="624867796" sldId="283"/>
            <ac:picMk id="9" creationId="{BB474D9E-9B43-4980-B2F7-8E236D7F5724}"/>
          </ac:picMkLst>
        </pc:picChg>
        <pc:picChg chg="add mod">
          <ac:chgData name="R.Kimber.16" userId="bc683ee8-31f6-4f60-9797-9dae9a828663" providerId="ADAL" clId="{0932807E-DF65-4AB4-A9CA-48015C622A17}" dt="2020-04-15T14:28:10.253" v="840" actId="1076"/>
          <ac:picMkLst>
            <pc:docMk/>
            <pc:sldMk cId="624867796" sldId="283"/>
            <ac:picMk id="11" creationId="{0719AC4D-6DB6-4FB1-8933-C926C2B82134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4:29:22.560" v="892" actId="14100"/>
        <pc:sldMkLst>
          <pc:docMk/>
          <pc:sldMk cId="1740014567" sldId="284"/>
        </pc:sldMkLst>
        <pc:spChg chg="mod">
          <ac:chgData name="R.Kimber.16" userId="bc683ee8-31f6-4f60-9797-9dae9a828663" providerId="ADAL" clId="{0932807E-DF65-4AB4-A9CA-48015C622A17}" dt="2020-04-15T14:28:35.548" v="856" actId="20577"/>
          <ac:spMkLst>
            <pc:docMk/>
            <pc:sldMk cId="1740014567" sldId="284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28:48.143" v="875" actId="20577"/>
          <ac:spMkLst>
            <pc:docMk/>
            <pc:sldMk cId="1740014567" sldId="284"/>
            <ac:spMk id="5" creationId="{1BEEE151-8AF4-4990-A28B-0C40B9305574}"/>
          </ac:spMkLst>
        </pc:spChg>
        <pc:spChg chg="mod">
          <ac:chgData name="R.Kimber.16" userId="bc683ee8-31f6-4f60-9797-9dae9a828663" providerId="ADAL" clId="{0932807E-DF65-4AB4-A9CA-48015C622A17}" dt="2020-04-15T14:28:53.014" v="883" actId="20577"/>
          <ac:spMkLst>
            <pc:docMk/>
            <pc:sldMk cId="1740014567" sldId="284"/>
            <ac:spMk id="8" creationId="{E50353C4-098B-4100-B483-9153AA69DDCB}"/>
          </ac:spMkLst>
        </pc:spChg>
        <pc:picChg chg="del">
          <ac:chgData name="R.Kimber.16" userId="bc683ee8-31f6-4f60-9797-9dae9a828663" providerId="ADAL" clId="{0932807E-DF65-4AB4-A9CA-48015C622A17}" dt="2020-04-15T14:28:22.539" v="844" actId="478"/>
          <ac:picMkLst>
            <pc:docMk/>
            <pc:sldMk cId="1740014567" sldId="284"/>
            <ac:picMk id="4" creationId="{C310B255-DE69-4AC0-A57B-40E032A202B4}"/>
          </ac:picMkLst>
        </pc:picChg>
        <pc:picChg chg="del">
          <ac:chgData name="R.Kimber.16" userId="bc683ee8-31f6-4f60-9797-9dae9a828663" providerId="ADAL" clId="{0932807E-DF65-4AB4-A9CA-48015C622A17}" dt="2020-04-15T14:28:23.763" v="845" actId="478"/>
          <ac:picMkLst>
            <pc:docMk/>
            <pc:sldMk cId="1740014567" sldId="284"/>
            <ac:picMk id="7" creationId="{56ED7CE3-34F6-4945-8F6D-B7A0EBA53299}"/>
          </ac:picMkLst>
        </pc:picChg>
        <pc:picChg chg="add mod">
          <ac:chgData name="R.Kimber.16" userId="bc683ee8-31f6-4f60-9797-9dae9a828663" providerId="ADAL" clId="{0932807E-DF65-4AB4-A9CA-48015C622A17}" dt="2020-04-15T14:29:22.560" v="892" actId="14100"/>
          <ac:picMkLst>
            <pc:docMk/>
            <pc:sldMk cId="1740014567" sldId="284"/>
            <ac:picMk id="9" creationId="{C5E41A61-3D8D-4A0C-BD5B-A395FD8B9749}"/>
          </ac:picMkLst>
        </pc:picChg>
        <pc:picChg chg="add mod">
          <ac:chgData name="R.Kimber.16" userId="bc683ee8-31f6-4f60-9797-9dae9a828663" providerId="ADAL" clId="{0932807E-DF65-4AB4-A9CA-48015C622A17}" dt="2020-04-15T14:29:20.768" v="891" actId="1076"/>
          <ac:picMkLst>
            <pc:docMk/>
            <pc:sldMk cId="1740014567" sldId="284"/>
            <ac:picMk id="10" creationId="{D9459D3C-E8BF-49DC-BC22-26198700EAEF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4:30:58.279" v="958" actId="1076"/>
        <pc:sldMkLst>
          <pc:docMk/>
          <pc:sldMk cId="4194559152" sldId="285"/>
        </pc:sldMkLst>
        <pc:spChg chg="mod">
          <ac:chgData name="R.Kimber.16" userId="bc683ee8-31f6-4f60-9797-9dae9a828663" providerId="ADAL" clId="{0932807E-DF65-4AB4-A9CA-48015C622A17}" dt="2020-04-15T14:29:58.890" v="909" actId="1076"/>
          <ac:spMkLst>
            <pc:docMk/>
            <pc:sldMk cId="4194559152" sldId="285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30:58.279" v="958" actId="1076"/>
          <ac:spMkLst>
            <pc:docMk/>
            <pc:sldMk cId="4194559152" sldId="285"/>
            <ac:spMk id="3" creationId="{D66FF6EC-989F-42BA-97DD-285601FA9E98}"/>
          </ac:spMkLst>
        </pc:spChg>
        <pc:spChg chg="mod">
          <ac:chgData name="R.Kimber.16" userId="bc683ee8-31f6-4f60-9797-9dae9a828663" providerId="ADAL" clId="{0932807E-DF65-4AB4-A9CA-48015C622A17}" dt="2020-04-15T14:30:34.645" v="951" actId="20577"/>
          <ac:spMkLst>
            <pc:docMk/>
            <pc:sldMk cId="4194559152" sldId="285"/>
            <ac:spMk id="5" creationId="{1BEEE151-8AF4-4990-A28B-0C40B9305574}"/>
          </ac:spMkLst>
        </pc:spChg>
        <pc:spChg chg="mod">
          <ac:chgData name="R.Kimber.16" userId="bc683ee8-31f6-4f60-9797-9dae9a828663" providerId="ADAL" clId="{0932807E-DF65-4AB4-A9CA-48015C622A17}" dt="2020-04-15T14:30:07.942" v="930" actId="20577"/>
          <ac:spMkLst>
            <pc:docMk/>
            <pc:sldMk cId="4194559152" sldId="285"/>
            <ac:spMk id="8" creationId="{E50353C4-098B-4100-B483-9153AA69DDCB}"/>
          </ac:spMkLst>
        </pc:spChg>
        <pc:picChg chg="del">
          <ac:chgData name="R.Kimber.16" userId="bc683ee8-31f6-4f60-9797-9dae9a828663" providerId="ADAL" clId="{0932807E-DF65-4AB4-A9CA-48015C622A17}" dt="2020-04-15T14:30:02.022" v="911" actId="478"/>
          <ac:picMkLst>
            <pc:docMk/>
            <pc:sldMk cId="4194559152" sldId="285"/>
            <ac:picMk id="9" creationId="{C5E41A61-3D8D-4A0C-BD5B-A395FD8B9749}"/>
          </ac:picMkLst>
        </pc:picChg>
        <pc:picChg chg="del">
          <ac:chgData name="R.Kimber.16" userId="bc683ee8-31f6-4f60-9797-9dae9a828663" providerId="ADAL" clId="{0932807E-DF65-4AB4-A9CA-48015C622A17}" dt="2020-04-15T14:30:00.171" v="910" actId="478"/>
          <ac:picMkLst>
            <pc:docMk/>
            <pc:sldMk cId="4194559152" sldId="285"/>
            <ac:picMk id="10" creationId="{D9459D3C-E8BF-49DC-BC22-26198700EAEF}"/>
          </ac:picMkLst>
        </pc:picChg>
        <pc:picChg chg="add del mod">
          <ac:chgData name="R.Kimber.16" userId="bc683ee8-31f6-4f60-9797-9dae9a828663" providerId="ADAL" clId="{0932807E-DF65-4AB4-A9CA-48015C622A17}" dt="2020-04-15T14:30:31.805" v="943" actId="478"/>
          <ac:picMkLst>
            <pc:docMk/>
            <pc:sldMk cId="4194559152" sldId="285"/>
            <ac:picMk id="11" creationId="{BE0834FE-BA19-4CA0-B1F4-06644CD8286B}"/>
          </ac:picMkLst>
        </pc:picChg>
        <pc:picChg chg="add mod">
          <ac:chgData name="R.Kimber.16" userId="bc683ee8-31f6-4f60-9797-9dae9a828663" providerId="ADAL" clId="{0932807E-DF65-4AB4-A9CA-48015C622A17}" dt="2020-04-15T14:30:41.648" v="953" actId="1076"/>
          <ac:picMkLst>
            <pc:docMk/>
            <pc:sldMk cId="4194559152" sldId="285"/>
            <ac:picMk id="12" creationId="{13F9B825-204E-42AE-BD51-BF002B8DF324}"/>
          </ac:picMkLst>
        </pc:picChg>
        <pc:picChg chg="add mod">
          <ac:chgData name="R.Kimber.16" userId="bc683ee8-31f6-4f60-9797-9dae9a828663" providerId="ADAL" clId="{0932807E-DF65-4AB4-A9CA-48015C622A17}" dt="2020-04-15T14:30:55.769" v="957" actId="1076"/>
          <ac:picMkLst>
            <pc:docMk/>
            <pc:sldMk cId="4194559152" sldId="285"/>
            <ac:picMk id="13" creationId="{6499C711-BF29-4856-814D-BA2C4C868785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4:32:15.592" v="998" actId="1076"/>
        <pc:sldMkLst>
          <pc:docMk/>
          <pc:sldMk cId="741721396" sldId="286"/>
        </pc:sldMkLst>
        <pc:spChg chg="del mod">
          <ac:chgData name="R.Kimber.16" userId="bc683ee8-31f6-4f60-9797-9dae9a828663" providerId="ADAL" clId="{0932807E-DF65-4AB4-A9CA-48015C622A17}" dt="2020-04-15T14:31:18.374" v="970"/>
          <ac:spMkLst>
            <pc:docMk/>
            <pc:sldMk cId="741721396" sldId="286"/>
            <ac:spMk id="2" creationId="{1BE75D2C-F361-47EF-B711-2024AC5BC5D5}"/>
          </ac:spMkLst>
        </pc:spChg>
        <pc:spChg chg="mod">
          <ac:chgData name="R.Kimber.16" userId="bc683ee8-31f6-4f60-9797-9dae9a828663" providerId="ADAL" clId="{0932807E-DF65-4AB4-A9CA-48015C622A17}" dt="2020-04-15T14:32:15.592" v="998" actId="1076"/>
          <ac:spMkLst>
            <pc:docMk/>
            <pc:sldMk cId="741721396" sldId="286"/>
            <ac:spMk id="3" creationId="{D66FF6EC-989F-42BA-97DD-285601FA9E98}"/>
          </ac:spMkLst>
        </pc:spChg>
        <pc:spChg chg="mod">
          <ac:chgData name="R.Kimber.16" userId="bc683ee8-31f6-4f60-9797-9dae9a828663" providerId="ADAL" clId="{0932807E-DF65-4AB4-A9CA-48015C622A17}" dt="2020-04-15T14:31:31.387" v="979" actId="20577"/>
          <ac:spMkLst>
            <pc:docMk/>
            <pc:sldMk cId="741721396" sldId="286"/>
            <ac:spMk id="5" creationId="{1BEEE151-8AF4-4990-A28B-0C40B9305574}"/>
          </ac:spMkLst>
        </pc:spChg>
        <pc:spChg chg="mod">
          <ac:chgData name="R.Kimber.16" userId="bc683ee8-31f6-4f60-9797-9dae9a828663" providerId="ADAL" clId="{0932807E-DF65-4AB4-A9CA-48015C622A17}" dt="2020-04-15T14:31:35.632" v="986" actId="20577"/>
          <ac:spMkLst>
            <pc:docMk/>
            <pc:sldMk cId="741721396" sldId="286"/>
            <ac:spMk id="8" creationId="{E50353C4-098B-4100-B483-9153AA69DDCB}"/>
          </ac:spMkLst>
        </pc:spChg>
        <pc:spChg chg="add mod">
          <ac:chgData name="R.Kimber.16" userId="bc683ee8-31f6-4f60-9797-9dae9a828663" providerId="ADAL" clId="{0932807E-DF65-4AB4-A9CA-48015C622A17}" dt="2020-04-15T14:31:22.372" v="971" actId="207"/>
          <ac:spMkLst>
            <pc:docMk/>
            <pc:sldMk cId="741721396" sldId="286"/>
            <ac:spMk id="9" creationId="{A5CA58DB-7831-4CCF-9F56-A89D598BBD6D}"/>
          </ac:spMkLst>
        </pc:spChg>
        <pc:picChg chg="add mod">
          <ac:chgData name="R.Kimber.16" userId="bc683ee8-31f6-4f60-9797-9dae9a828663" providerId="ADAL" clId="{0932807E-DF65-4AB4-A9CA-48015C622A17}" dt="2020-04-15T14:31:50.307" v="991" actId="1076"/>
          <ac:picMkLst>
            <pc:docMk/>
            <pc:sldMk cId="741721396" sldId="286"/>
            <ac:picMk id="10" creationId="{40C361AD-A392-4B20-A877-37F02DB13E5D}"/>
          </ac:picMkLst>
        </pc:picChg>
        <pc:picChg chg="add mod">
          <ac:chgData name="R.Kimber.16" userId="bc683ee8-31f6-4f60-9797-9dae9a828663" providerId="ADAL" clId="{0932807E-DF65-4AB4-A9CA-48015C622A17}" dt="2020-04-15T14:32:11.857" v="997" actId="14100"/>
          <ac:picMkLst>
            <pc:docMk/>
            <pc:sldMk cId="741721396" sldId="286"/>
            <ac:picMk id="11" creationId="{ABFDF864-2470-486E-87EE-1271F665C789}"/>
          </ac:picMkLst>
        </pc:picChg>
        <pc:picChg chg="del">
          <ac:chgData name="R.Kimber.16" userId="bc683ee8-31f6-4f60-9797-9dae9a828663" providerId="ADAL" clId="{0932807E-DF65-4AB4-A9CA-48015C622A17}" dt="2020-04-15T14:31:23.641" v="972" actId="478"/>
          <ac:picMkLst>
            <pc:docMk/>
            <pc:sldMk cId="741721396" sldId="286"/>
            <ac:picMk id="12" creationId="{13F9B825-204E-42AE-BD51-BF002B8DF324}"/>
          </ac:picMkLst>
        </pc:picChg>
        <pc:picChg chg="del">
          <ac:chgData name="R.Kimber.16" userId="bc683ee8-31f6-4f60-9797-9dae9a828663" providerId="ADAL" clId="{0932807E-DF65-4AB4-A9CA-48015C622A17}" dt="2020-04-15T14:31:37.349" v="987" actId="478"/>
          <ac:picMkLst>
            <pc:docMk/>
            <pc:sldMk cId="741721396" sldId="286"/>
            <ac:picMk id="13" creationId="{6499C711-BF29-4856-814D-BA2C4C868785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4:33:14.131" v="1033" actId="1076"/>
        <pc:sldMkLst>
          <pc:docMk/>
          <pc:sldMk cId="390925318" sldId="287"/>
        </pc:sldMkLst>
        <pc:spChg chg="mod">
          <ac:chgData name="R.Kimber.16" userId="bc683ee8-31f6-4f60-9797-9dae9a828663" providerId="ADAL" clId="{0932807E-DF65-4AB4-A9CA-48015C622A17}" dt="2020-04-15T14:32:40.188" v="1016" actId="1076"/>
          <ac:spMkLst>
            <pc:docMk/>
            <pc:sldMk cId="390925318" sldId="287"/>
            <ac:spMk id="3" creationId="{D66FF6EC-989F-42BA-97DD-285601FA9E98}"/>
          </ac:spMkLst>
        </pc:spChg>
        <pc:spChg chg="mod">
          <ac:chgData name="R.Kimber.16" userId="bc683ee8-31f6-4f60-9797-9dae9a828663" providerId="ADAL" clId="{0932807E-DF65-4AB4-A9CA-48015C622A17}" dt="2020-04-15T14:33:05.108" v="1031" actId="20577"/>
          <ac:spMkLst>
            <pc:docMk/>
            <pc:sldMk cId="390925318" sldId="287"/>
            <ac:spMk id="5" creationId="{1BEEE151-8AF4-4990-A28B-0C40B9305574}"/>
          </ac:spMkLst>
        </pc:spChg>
        <pc:spChg chg="mod">
          <ac:chgData name="R.Kimber.16" userId="bc683ee8-31f6-4f60-9797-9dae9a828663" providerId="ADAL" clId="{0932807E-DF65-4AB4-A9CA-48015C622A17}" dt="2020-04-15T14:32:35.380" v="1015" actId="1076"/>
          <ac:spMkLst>
            <pc:docMk/>
            <pc:sldMk cId="390925318" sldId="287"/>
            <ac:spMk id="9" creationId="{A5CA58DB-7831-4CCF-9F56-A89D598BBD6D}"/>
          </ac:spMkLst>
        </pc:spChg>
        <pc:picChg chg="del">
          <ac:chgData name="R.Kimber.16" userId="bc683ee8-31f6-4f60-9797-9dae9a828663" providerId="ADAL" clId="{0932807E-DF65-4AB4-A9CA-48015C622A17}" dt="2020-04-15T14:32:45.076" v="1024" actId="478"/>
          <ac:picMkLst>
            <pc:docMk/>
            <pc:sldMk cId="390925318" sldId="287"/>
            <ac:picMk id="10" creationId="{40C361AD-A392-4B20-A877-37F02DB13E5D}"/>
          </ac:picMkLst>
        </pc:picChg>
        <pc:picChg chg="add del">
          <ac:chgData name="R.Kimber.16" userId="bc683ee8-31f6-4f60-9797-9dae9a828663" providerId="ADAL" clId="{0932807E-DF65-4AB4-A9CA-48015C622A17}" dt="2020-04-15T14:32:56.783" v="1026" actId="478"/>
          <ac:picMkLst>
            <pc:docMk/>
            <pc:sldMk cId="390925318" sldId="287"/>
            <ac:picMk id="12" creationId="{2821D13A-AE22-4EB4-89F9-E474D05444E6}"/>
          </ac:picMkLst>
        </pc:picChg>
        <pc:picChg chg="add mod">
          <ac:chgData name="R.Kimber.16" userId="bc683ee8-31f6-4f60-9797-9dae9a828663" providerId="ADAL" clId="{0932807E-DF65-4AB4-A9CA-48015C622A17}" dt="2020-04-15T14:33:14.131" v="1033" actId="1076"/>
          <ac:picMkLst>
            <pc:docMk/>
            <pc:sldMk cId="390925318" sldId="287"/>
            <ac:picMk id="13" creationId="{4AB71294-EA06-4E19-831B-7CF21781F827}"/>
          </ac:picMkLst>
        </pc:picChg>
      </pc:sldChg>
      <pc:sldChg chg="addSp delSp modSp add">
        <pc:chgData name="R.Kimber.16" userId="bc683ee8-31f6-4f60-9797-9dae9a828663" providerId="ADAL" clId="{0932807E-DF65-4AB4-A9CA-48015C622A17}" dt="2020-04-15T14:34:28.950" v="1063" actId="1076"/>
        <pc:sldMkLst>
          <pc:docMk/>
          <pc:sldMk cId="2280922903" sldId="288"/>
        </pc:sldMkLst>
        <pc:spChg chg="mod">
          <ac:chgData name="R.Kimber.16" userId="bc683ee8-31f6-4f60-9797-9dae9a828663" providerId="ADAL" clId="{0932807E-DF65-4AB4-A9CA-48015C622A17}" dt="2020-04-15T14:34:06.026" v="1054" actId="20577"/>
          <ac:spMkLst>
            <pc:docMk/>
            <pc:sldMk cId="2280922903" sldId="288"/>
            <ac:spMk id="5" creationId="{1BEEE151-8AF4-4990-A28B-0C40B9305574}"/>
          </ac:spMkLst>
        </pc:spChg>
        <pc:spChg chg="mod">
          <ac:chgData name="R.Kimber.16" userId="bc683ee8-31f6-4f60-9797-9dae9a828663" providerId="ADAL" clId="{0932807E-DF65-4AB4-A9CA-48015C622A17}" dt="2020-04-15T14:34:09.632" v="1058" actId="20577"/>
          <ac:spMkLst>
            <pc:docMk/>
            <pc:sldMk cId="2280922903" sldId="288"/>
            <ac:spMk id="8" creationId="{E50353C4-098B-4100-B483-9153AA69DDCB}"/>
          </ac:spMkLst>
        </pc:spChg>
        <pc:spChg chg="mod">
          <ac:chgData name="R.Kimber.16" userId="bc683ee8-31f6-4f60-9797-9dae9a828663" providerId="ADAL" clId="{0932807E-DF65-4AB4-A9CA-48015C622A17}" dt="2020-04-15T14:33:53.972" v="1038" actId="207"/>
          <ac:spMkLst>
            <pc:docMk/>
            <pc:sldMk cId="2280922903" sldId="288"/>
            <ac:spMk id="9" creationId="{A5CA58DB-7831-4CCF-9F56-A89D598BBD6D}"/>
          </ac:spMkLst>
        </pc:spChg>
        <pc:picChg chg="add del">
          <ac:chgData name="R.Kimber.16" userId="bc683ee8-31f6-4f60-9797-9dae9a828663" providerId="ADAL" clId="{0932807E-DF65-4AB4-A9CA-48015C622A17}" dt="2020-04-15T14:33:40.026" v="1036" actId="478"/>
          <ac:picMkLst>
            <pc:docMk/>
            <pc:sldMk cId="2280922903" sldId="288"/>
            <ac:picMk id="10" creationId="{B702CBA6-9076-417B-AB70-5FDF0EEDAD60}"/>
          </ac:picMkLst>
        </pc:picChg>
        <pc:picChg chg="del">
          <ac:chgData name="R.Kimber.16" userId="bc683ee8-31f6-4f60-9797-9dae9a828663" providerId="ADAL" clId="{0932807E-DF65-4AB4-A9CA-48015C622A17}" dt="2020-04-15T14:34:11.187" v="1059" actId="478"/>
          <ac:picMkLst>
            <pc:docMk/>
            <pc:sldMk cId="2280922903" sldId="288"/>
            <ac:picMk id="11" creationId="{ABFDF864-2470-486E-87EE-1271F665C789}"/>
          </ac:picMkLst>
        </pc:picChg>
        <pc:picChg chg="add">
          <ac:chgData name="R.Kimber.16" userId="bc683ee8-31f6-4f60-9797-9dae9a828663" providerId="ADAL" clId="{0932807E-DF65-4AB4-A9CA-48015C622A17}" dt="2020-04-15T14:34:15.556" v="1060"/>
          <ac:picMkLst>
            <pc:docMk/>
            <pc:sldMk cId="2280922903" sldId="288"/>
            <ac:picMk id="12" creationId="{3869F9E3-277B-4BD4-9A60-2870D4D63494}"/>
          </ac:picMkLst>
        </pc:picChg>
        <pc:picChg chg="del">
          <ac:chgData name="R.Kimber.16" userId="bc683ee8-31f6-4f60-9797-9dae9a828663" providerId="ADAL" clId="{0932807E-DF65-4AB4-A9CA-48015C622A17}" dt="2020-04-15T14:33:57.933" v="1039" actId="478"/>
          <ac:picMkLst>
            <pc:docMk/>
            <pc:sldMk cId="2280922903" sldId="288"/>
            <ac:picMk id="13" creationId="{4AB71294-EA06-4E19-831B-7CF21781F827}"/>
          </ac:picMkLst>
        </pc:picChg>
        <pc:picChg chg="add mod">
          <ac:chgData name="R.Kimber.16" userId="bc683ee8-31f6-4f60-9797-9dae9a828663" providerId="ADAL" clId="{0932807E-DF65-4AB4-A9CA-48015C622A17}" dt="2020-04-15T14:34:28.950" v="1063" actId="1076"/>
          <ac:picMkLst>
            <pc:docMk/>
            <pc:sldMk cId="2280922903" sldId="288"/>
            <ac:picMk id="14" creationId="{43E39BE9-5DD1-41EB-B183-183792876241}"/>
          </ac:picMkLst>
        </pc:picChg>
      </pc:sldChg>
      <pc:sldChg chg="addSp delSp modSp add delAnim modAnim">
        <pc:chgData name="R.Kimber.16" userId="bc683ee8-31f6-4f60-9797-9dae9a828663" providerId="ADAL" clId="{0932807E-DF65-4AB4-A9CA-48015C622A17}" dt="2020-04-15T14:35:12.648" v="1069" actId="1076"/>
        <pc:sldMkLst>
          <pc:docMk/>
          <pc:sldMk cId="464984158" sldId="289"/>
        </pc:sldMkLst>
        <pc:spChg chg="del">
          <ac:chgData name="R.Kimber.16" userId="bc683ee8-31f6-4f60-9797-9dae9a828663" providerId="ADAL" clId="{0932807E-DF65-4AB4-A9CA-48015C622A17}" dt="2020-04-15T14:35:07.959" v="1067" actId="478"/>
          <ac:spMkLst>
            <pc:docMk/>
            <pc:sldMk cId="464984158" sldId="289"/>
            <ac:spMk id="3" creationId="{D66FF6EC-989F-42BA-97DD-285601FA9E98}"/>
          </ac:spMkLst>
        </pc:spChg>
        <pc:spChg chg="del">
          <ac:chgData name="R.Kimber.16" userId="bc683ee8-31f6-4f60-9797-9dae9a828663" providerId="ADAL" clId="{0932807E-DF65-4AB4-A9CA-48015C622A17}" dt="2020-04-15T14:35:07.959" v="1067" actId="478"/>
          <ac:spMkLst>
            <pc:docMk/>
            <pc:sldMk cId="464984158" sldId="289"/>
            <ac:spMk id="5" creationId="{1BEEE151-8AF4-4990-A28B-0C40B9305574}"/>
          </ac:spMkLst>
        </pc:spChg>
        <pc:spChg chg="del">
          <ac:chgData name="R.Kimber.16" userId="bc683ee8-31f6-4f60-9797-9dae9a828663" providerId="ADAL" clId="{0932807E-DF65-4AB4-A9CA-48015C622A17}" dt="2020-04-15T14:35:07.959" v="1067" actId="478"/>
          <ac:spMkLst>
            <pc:docMk/>
            <pc:sldMk cId="464984158" sldId="289"/>
            <ac:spMk id="6" creationId="{64C62E68-980F-496B-9D87-72C40D6385ED}"/>
          </ac:spMkLst>
        </pc:spChg>
        <pc:spChg chg="del">
          <ac:chgData name="R.Kimber.16" userId="bc683ee8-31f6-4f60-9797-9dae9a828663" providerId="ADAL" clId="{0932807E-DF65-4AB4-A9CA-48015C622A17}" dt="2020-04-15T14:35:07.959" v="1067" actId="478"/>
          <ac:spMkLst>
            <pc:docMk/>
            <pc:sldMk cId="464984158" sldId="289"/>
            <ac:spMk id="8" creationId="{E50353C4-098B-4100-B483-9153AA69DDCB}"/>
          </ac:spMkLst>
        </pc:spChg>
        <pc:spChg chg="mod">
          <ac:chgData name="R.Kimber.16" userId="bc683ee8-31f6-4f60-9797-9dae9a828663" providerId="ADAL" clId="{0932807E-DF65-4AB4-A9CA-48015C622A17}" dt="2020-04-15T14:34:56.861" v="1066" actId="207"/>
          <ac:spMkLst>
            <pc:docMk/>
            <pc:sldMk cId="464984158" sldId="289"/>
            <ac:spMk id="9" creationId="{A5CA58DB-7831-4CCF-9F56-A89D598BBD6D}"/>
          </ac:spMkLst>
        </pc:spChg>
        <pc:spChg chg="add">
          <ac:chgData name="R.Kimber.16" userId="bc683ee8-31f6-4f60-9797-9dae9a828663" providerId="ADAL" clId="{0932807E-DF65-4AB4-A9CA-48015C622A17}" dt="2020-04-15T14:35:08.290" v="1068"/>
          <ac:spMkLst>
            <pc:docMk/>
            <pc:sldMk cId="464984158" sldId="289"/>
            <ac:spMk id="10" creationId="{1A0494C3-7FC3-46EC-AC76-D439DB4D30AF}"/>
          </ac:spMkLst>
        </pc:spChg>
        <pc:spChg chg="add">
          <ac:chgData name="R.Kimber.16" userId="bc683ee8-31f6-4f60-9797-9dae9a828663" providerId="ADAL" clId="{0932807E-DF65-4AB4-A9CA-48015C622A17}" dt="2020-04-15T14:35:08.290" v="1068"/>
          <ac:spMkLst>
            <pc:docMk/>
            <pc:sldMk cId="464984158" sldId="289"/>
            <ac:spMk id="11" creationId="{559D0E58-6955-468F-BECC-686F2DC389BD}"/>
          </ac:spMkLst>
        </pc:spChg>
        <pc:spChg chg="add">
          <ac:chgData name="R.Kimber.16" userId="bc683ee8-31f6-4f60-9797-9dae9a828663" providerId="ADAL" clId="{0932807E-DF65-4AB4-A9CA-48015C622A17}" dt="2020-04-15T14:35:08.290" v="1068"/>
          <ac:spMkLst>
            <pc:docMk/>
            <pc:sldMk cId="464984158" sldId="289"/>
            <ac:spMk id="13" creationId="{AAE8F581-FD51-43B4-A1B8-F689AF5DD9A2}"/>
          </ac:spMkLst>
        </pc:spChg>
        <pc:spChg chg="add mod">
          <ac:chgData name="R.Kimber.16" userId="bc683ee8-31f6-4f60-9797-9dae9a828663" providerId="ADAL" clId="{0932807E-DF65-4AB4-A9CA-48015C622A17}" dt="2020-04-15T14:35:12.648" v="1069" actId="1076"/>
          <ac:spMkLst>
            <pc:docMk/>
            <pc:sldMk cId="464984158" sldId="289"/>
            <ac:spMk id="15" creationId="{FF8F2D4A-57F4-4D95-933A-A54F0EFAC6BB}"/>
          </ac:spMkLst>
        </pc:spChg>
        <pc:picChg chg="del">
          <ac:chgData name="R.Kimber.16" userId="bc683ee8-31f6-4f60-9797-9dae9a828663" providerId="ADAL" clId="{0932807E-DF65-4AB4-A9CA-48015C622A17}" dt="2020-04-15T14:35:07.959" v="1067" actId="478"/>
          <ac:picMkLst>
            <pc:docMk/>
            <pc:sldMk cId="464984158" sldId="289"/>
            <ac:picMk id="12" creationId="{3869F9E3-277B-4BD4-9A60-2870D4D63494}"/>
          </ac:picMkLst>
        </pc:picChg>
        <pc:picChg chg="del">
          <ac:chgData name="R.Kimber.16" userId="bc683ee8-31f6-4f60-9797-9dae9a828663" providerId="ADAL" clId="{0932807E-DF65-4AB4-A9CA-48015C622A17}" dt="2020-04-15T14:35:07.959" v="1067" actId="478"/>
          <ac:picMkLst>
            <pc:docMk/>
            <pc:sldMk cId="464984158" sldId="289"/>
            <ac:picMk id="14" creationId="{43E39BE9-5DD1-41EB-B183-183792876241}"/>
          </ac:picMkLst>
        </pc:picChg>
        <pc:picChg chg="add">
          <ac:chgData name="R.Kimber.16" userId="bc683ee8-31f6-4f60-9797-9dae9a828663" providerId="ADAL" clId="{0932807E-DF65-4AB4-A9CA-48015C622A17}" dt="2020-04-15T14:35:08.290" v="1068"/>
          <ac:picMkLst>
            <pc:docMk/>
            <pc:sldMk cId="464984158" sldId="289"/>
            <ac:picMk id="16" creationId="{88747176-7748-4FE1-B515-B6CCBF9EB84A}"/>
          </ac:picMkLst>
        </pc:picChg>
        <pc:picChg chg="add">
          <ac:chgData name="R.Kimber.16" userId="bc683ee8-31f6-4f60-9797-9dae9a828663" providerId="ADAL" clId="{0932807E-DF65-4AB4-A9CA-48015C622A17}" dt="2020-04-15T14:35:08.290" v="1068"/>
          <ac:picMkLst>
            <pc:docMk/>
            <pc:sldMk cId="464984158" sldId="289"/>
            <ac:picMk id="17" creationId="{946A3B5F-97A7-4CBE-9910-1AB92E06955B}"/>
          </ac:picMkLst>
        </pc:picChg>
      </pc:sldChg>
      <pc:sldChg chg="modSp new">
        <pc:chgData name="R.Kimber.16" userId="bc683ee8-31f6-4f60-9797-9dae9a828663" providerId="ADAL" clId="{0932807E-DF65-4AB4-A9CA-48015C622A17}" dt="2020-04-15T14:41:01.559" v="1540" actId="20577"/>
        <pc:sldMkLst>
          <pc:docMk/>
          <pc:sldMk cId="994308738" sldId="290"/>
        </pc:sldMkLst>
        <pc:spChg chg="mod">
          <ac:chgData name="R.Kimber.16" userId="bc683ee8-31f6-4f60-9797-9dae9a828663" providerId="ADAL" clId="{0932807E-DF65-4AB4-A9CA-48015C622A17}" dt="2020-04-15T14:36:23.263" v="1090" actId="122"/>
          <ac:spMkLst>
            <pc:docMk/>
            <pc:sldMk cId="994308738" sldId="290"/>
            <ac:spMk id="2" creationId="{93C2AD32-F998-4C50-B8F0-70C3287BACA5}"/>
          </ac:spMkLst>
        </pc:spChg>
        <pc:spChg chg="mod">
          <ac:chgData name="R.Kimber.16" userId="bc683ee8-31f6-4f60-9797-9dae9a828663" providerId="ADAL" clId="{0932807E-DF65-4AB4-A9CA-48015C622A17}" dt="2020-04-15T14:41:01.559" v="1540" actId="20577"/>
          <ac:spMkLst>
            <pc:docMk/>
            <pc:sldMk cId="994308738" sldId="290"/>
            <ac:spMk id="3" creationId="{8BEBD2C9-FD5A-4E7F-B1A1-393C3745A033}"/>
          </ac:spMkLst>
        </pc:spChg>
      </pc:sldChg>
      <pc:sldChg chg="addSp delSp modSp new modAnim">
        <pc:chgData name="R.Kimber.16" userId="bc683ee8-31f6-4f60-9797-9dae9a828663" providerId="ADAL" clId="{0932807E-DF65-4AB4-A9CA-48015C622A17}" dt="2020-04-15T14:59:50.729" v="2133"/>
        <pc:sldMkLst>
          <pc:docMk/>
          <pc:sldMk cId="2523900276" sldId="291"/>
        </pc:sldMkLst>
        <pc:spChg chg="del">
          <ac:chgData name="R.Kimber.16" userId="bc683ee8-31f6-4f60-9797-9dae9a828663" providerId="ADAL" clId="{0932807E-DF65-4AB4-A9CA-48015C622A17}" dt="2020-04-15T14:38:08.730" v="1362" actId="478"/>
          <ac:spMkLst>
            <pc:docMk/>
            <pc:sldMk cId="2523900276" sldId="291"/>
            <ac:spMk id="2" creationId="{1A40B22E-6BA0-4FE4-B02B-E632F25CF0A9}"/>
          </ac:spMkLst>
        </pc:spChg>
        <pc:spChg chg="mod">
          <ac:chgData name="R.Kimber.16" userId="bc683ee8-31f6-4f60-9797-9dae9a828663" providerId="ADAL" clId="{0932807E-DF65-4AB4-A9CA-48015C622A17}" dt="2020-04-15T14:49:16.587" v="1922" actId="20577"/>
          <ac:spMkLst>
            <pc:docMk/>
            <pc:sldMk cId="2523900276" sldId="291"/>
            <ac:spMk id="3" creationId="{72476B94-A0B6-44CA-A71C-EFC797891679}"/>
          </ac:spMkLst>
        </pc:spChg>
        <pc:picChg chg="add mod">
          <ac:chgData name="R.Kimber.16" userId="bc683ee8-31f6-4f60-9797-9dae9a828663" providerId="ADAL" clId="{0932807E-DF65-4AB4-A9CA-48015C622A17}" dt="2020-04-15T14:45:12.420" v="1680" actId="14100"/>
          <ac:picMkLst>
            <pc:docMk/>
            <pc:sldMk cId="2523900276" sldId="291"/>
            <ac:picMk id="4" creationId="{9A2B6C00-38AD-4F85-83D0-1F3553BD617C}"/>
          </ac:picMkLst>
        </pc:picChg>
        <pc:picChg chg="add mod">
          <ac:chgData name="R.Kimber.16" userId="bc683ee8-31f6-4f60-9797-9dae9a828663" providerId="ADAL" clId="{0932807E-DF65-4AB4-A9CA-48015C622A17}" dt="2020-04-15T14:47:37.619" v="1805" actId="14100"/>
          <ac:picMkLst>
            <pc:docMk/>
            <pc:sldMk cId="2523900276" sldId="291"/>
            <ac:picMk id="5" creationId="{39523A1C-F1C2-4DE4-9915-D8380A972710}"/>
          </ac:picMkLst>
        </pc:picChg>
        <pc:picChg chg="add mod">
          <ac:chgData name="R.Kimber.16" userId="bc683ee8-31f6-4f60-9797-9dae9a828663" providerId="ADAL" clId="{0932807E-DF65-4AB4-A9CA-48015C622A17}" dt="2020-04-15T14:42:52.712" v="1573" actId="1076"/>
          <ac:picMkLst>
            <pc:docMk/>
            <pc:sldMk cId="2523900276" sldId="291"/>
            <ac:picMk id="6" creationId="{1E249402-2C7F-4F7B-8E79-20CC582FA62E}"/>
          </ac:picMkLst>
        </pc:picChg>
        <pc:picChg chg="add mod">
          <ac:chgData name="R.Kimber.16" userId="bc683ee8-31f6-4f60-9797-9dae9a828663" providerId="ADAL" clId="{0932807E-DF65-4AB4-A9CA-48015C622A17}" dt="2020-04-15T14:43:11.212" v="1576" actId="1076"/>
          <ac:picMkLst>
            <pc:docMk/>
            <pc:sldMk cId="2523900276" sldId="291"/>
            <ac:picMk id="7" creationId="{33BB5D9F-DCFE-4640-91F9-BC670FFE2F80}"/>
          </ac:picMkLst>
        </pc:picChg>
        <pc:picChg chg="add mod">
          <ac:chgData name="R.Kimber.16" userId="bc683ee8-31f6-4f60-9797-9dae9a828663" providerId="ADAL" clId="{0932807E-DF65-4AB4-A9CA-48015C622A17}" dt="2020-04-15T14:42:47.197" v="1569" actId="1076"/>
          <ac:picMkLst>
            <pc:docMk/>
            <pc:sldMk cId="2523900276" sldId="291"/>
            <ac:picMk id="8" creationId="{7A830F2B-9C1D-4399-986B-3C616CB67FF4}"/>
          </ac:picMkLst>
        </pc:picChg>
        <pc:picChg chg="add mod">
          <ac:chgData name="R.Kimber.16" userId="bc683ee8-31f6-4f60-9797-9dae9a828663" providerId="ADAL" clId="{0932807E-DF65-4AB4-A9CA-48015C622A17}" dt="2020-04-15T14:42:43.888" v="1567" actId="1076"/>
          <ac:picMkLst>
            <pc:docMk/>
            <pc:sldMk cId="2523900276" sldId="291"/>
            <ac:picMk id="9" creationId="{D3E0A988-0781-4179-8A98-16F98473553C}"/>
          </ac:picMkLst>
        </pc:picChg>
        <pc:picChg chg="add mod">
          <ac:chgData name="R.Kimber.16" userId="bc683ee8-31f6-4f60-9797-9dae9a828663" providerId="ADAL" clId="{0932807E-DF65-4AB4-A9CA-48015C622A17}" dt="2020-04-15T14:46:57.158" v="1772" actId="1076"/>
          <ac:picMkLst>
            <pc:docMk/>
            <pc:sldMk cId="2523900276" sldId="291"/>
            <ac:picMk id="10" creationId="{7943D696-ECAE-41E6-9696-94BF2F9140D4}"/>
          </ac:picMkLst>
        </pc:picChg>
        <pc:picChg chg="add mod">
          <ac:chgData name="R.Kimber.16" userId="bc683ee8-31f6-4f60-9797-9dae9a828663" providerId="ADAL" clId="{0932807E-DF65-4AB4-A9CA-48015C622A17}" dt="2020-04-15T14:43:13.054" v="1577" actId="1076"/>
          <ac:picMkLst>
            <pc:docMk/>
            <pc:sldMk cId="2523900276" sldId="291"/>
            <ac:picMk id="11" creationId="{D814A838-547C-460B-8367-1DD9CFC25EE6}"/>
          </ac:picMkLst>
        </pc:picChg>
      </pc:sldChg>
      <pc:sldChg chg="modSp new">
        <pc:chgData name="R.Kimber.16" userId="bc683ee8-31f6-4f60-9797-9dae9a828663" providerId="ADAL" clId="{0932807E-DF65-4AB4-A9CA-48015C622A17}" dt="2020-04-15T15:01:38.943" v="2155" actId="207"/>
        <pc:sldMkLst>
          <pc:docMk/>
          <pc:sldMk cId="3679787411" sldId="292"/>
        </pc:sldMkLst>
        <pc:spChg chg="mod">
          <ac:chgData name="R.Kimber.16" userId="bc683ee8-31f6-4f60-9797-9dae9a828663" providerId="ADAL" clId="{0932807E-DF65-4AB4-A9CA-48015C622A17}" dt="2020-04-15T14:43:38.145" v="1589" actId="2711"/>
          <ac:spMkLst>
            <pc:docMk/>
            <pc:sldMk cId="3679787411" sldId="292"/>
            <ac:spMk id="2" creationId="{B4F9DC5F-7385-46AC-83ED-D985FE60A2B0}"/>
          </ac:spMkLst>
        </pc:spChg>
        <pc:spChg chg="mod">
          <ac:chgData name="R.Kimber.16" userId="bc683ee8-31f6-4f60-9797-9dae9a828663" providerId="ADAL" clId="{0932807E-DF65-4AB4-A9CA-48015C622A17}" dt="2020-04-15T15:01:38.943" v="2155" actId="207"/>
          <ac:spMkLst>
            <pc:docMk/>
            <pc:sldMk cId="3679787411" sldId="292"/>
            <ac:spMk id="3" creationId="{4CAD534D-CB15-40CF-96ED-8E35CA3120C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75B31-2BC4-4A80-BAE5-FC7AB18888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FE5A64-1AA1-4933-9926-E1538CFE6F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92E33D-6930-4350-8D85-1CBAACDE1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3D81B3-1367-405E-85FC-B00392140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E16E81-3841-466F-9E83-764A9BE54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053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0BB67F-D633-487B-967E-DFE90CEFBA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3B70-CC23-456F-A664-7579996C4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EB458-FD71-481A-A916-BB11B03CC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7668F1-EDAC-435D-908E-F4B56FA6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006FD-EB2B-4F56-AADB-083AAC263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710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A2666D-20B5-4F0D-B464-3D8E31695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3647C6-F471-46AC-AE25-0EBDABE141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1009EB-B62A-43D1-B7F3-A1D7DC139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AA609-B4DC-4EBB-B03B-F9F33EC24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A9B6E7-3249-4B80-BC98-4E86F142A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940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04216-1EC1-48DF-9933-D7C2370D9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E60C4C-5B6E-45C8-A706-EE91B5E65B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B3EE0B-A587-4F79-9E77-3E450769CE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8D2D2A-F60D-4987-84C7-FAD177E21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120EE8-4A29-42F6-A524-F33FBCAC2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EC02C3-D4F5-4C76-A09E-A2F55BD52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305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69F85-555D-42A9-B85D-C48F7A749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0F4C9A-F302-4C8D-A1F2-4FE7BC4DD1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CA66A8-81A5-4EC1-B72D-A465461A95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01C7B45-703D-4A76-95E9-9E3336A0CA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E71179-E347-46C9-BF90-A0D8F17FC1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40EBC5B-20E0-4B85-8EAC-C63A69751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3EF997F-B0BB-46B1-BE22-BDFC24CDE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27FD80-6743-4527-B361-747D274EA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055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99112B-C66D-4575-8A3C-6E003F4380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6261C-65FB-4445-8CD0-CDEDFACE7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59FE22-25E2-4E87-888D-347B539C2F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EC85C8-4FDA-46B9-98BE-66B61004F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828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8B48CF-97F9-4086-8C72-672ACEC7A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4E7924-DCC3-4275-932F-4065197E7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43CC4C-5BF7-4B72-A5EC-C14DCA3D3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338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C6182-EC96-4037-A3F7-611841ADF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929BE-992F-4B08-A0FB-844DE9BFC8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3034C1-21B3-43B1-B510-D4622B7E6C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0D41C-469F-4777-9574-0D72845DA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57AAF3-4A6F-4AD7-9220-6F9D80FAD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F0A389-CD09-4655-B1B3-DCDB62BE8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96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B75BF-3BAE-4335-A64E-532DDD9F1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972528C-6949-4E01-B1B2-BDED86D575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0AA451-0B7B-41DC-9439-EEE04CA2FE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3824AB-7A61-42C8-9239-A333C269E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77B79C-0DAB-4766-B69C-688B3990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06751B-D79F-46DC-8EF2-16DCBC9AB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280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253EE-36C2-4CBB-B015-061F1BFB0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6379BA-085E-400A-B3AD-7D31DEC9A7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69C10-DF2A-4BF1-8814-E3E6FE918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D19E3F-9C58-42D1-B0FD-F7B749AED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024E9-B09E-4A40-B763-16EA47AB6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55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1A8E6A-5244-487E-B807-8D3FA7AE56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1B064D-83F0-4B3D-A590-8916327F76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35F24B-3930-4EC1-B514-F1F02F12E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03F72-2564-45EC-9DEE-B17A9BEB2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EA95B-B1B3-4156-A4F2-7AA60A924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219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C98042A-33A7-4465-97F9-5E34F0AC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08B5D5-8BC4-4BB8-8851-58E782CF5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52EC2D-BFD5-41B0-B7B4-50694D82DE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CA68F-6B2D-4906-BFAE-2126553187E5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2A3DCA-6ABB-4EB0-94D2-41899A71617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605698-8A73-4DDB-83BA-5E8706DBEA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A8158-2FAD-4DD0-A0F3-F16A828246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03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9.png"/><Relationship Id="rId9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5C057-DFE5-4211-BC21-915A843A2C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Ma Maison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24FE90-25CF-401A-8757-EE823E95DD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My house</a:t>
            </a:r>
          </a:p>
        </p:txBody>
      </p:sp>
      <p:pic>
        <p:nvPicPr>
          <p:cNvPr id="1026" name="Picture 2" descr="Living in a bigger house won't make you happier — but this will">
            <a:extLst>
              <a:ext uri="{FF2B5EF4-FFF2-40B4-BE49-F238E27FC236}">
                <a16:creationId xmlns:a16="http://schemas.microsoft.com/office/drawing/2014/main" id="{8577CB4D-B951-4B50-B4A3-B04B3BA77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058" y="4207927"/>
            <a:ext cx="4567790" cy="228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-deal Brexit could trigger house price plunge, Bank of England ...">
            <a:extLst>
              <a:ext uri="{FF2B5EF4-FFF2-40B4-BE49-F238E27FC236}">
                <a16:creationId xmlns:a16="http://schemas.microsoft.com/office/drawing/2014/main" id="{85E38D9C-9776-4DBA-B686-2979A17F8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54" y="104903"/>
            <a:ext cx="4086206" cy="238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ypes of houses in England | cglearn.it">
            <a:extLst>
              <a:ext uri="{FF2B5EF4-FFF2-40B4-BE49-F238E27FC236}">
                <a16:creationId xmlns:a16="http://schemas.microsoft.com/office/drawing/2014/main" id="{FD1299AE-56A5-44CF-B102-71CC6E0A3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78" y="3602038"/>
            <a:ext cx="2286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UK House Price Index for May 2019 - GOV.UK">
            <a:extLst>
              <a:ext uri="{FF2B5EF4-FFF2-40B4-BE49-F238E27FC236}">
                <a16:creationId xmlns:a16="http://schemas.microsoft.com/office/drawing/2014/main" id="{B958A265-4DB3-4B74-BB10-FF7D5469D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096" y="46960"/>
            <a:ext cx="3833398" cy="255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C3D74C5-1CD5-436D-9B48-2A4AF627A1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357571" y="4258779"/>
            <a:ext cx="1476858" cy="1476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732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13114-541B-4596-8EED-734F0F713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937591" y="161355"/>
            <a:ext cx="10515600" cy="1325563"/>
          </a:xfrm>
        </p:spPr>
        <p:txBody>
          <a:bodyPr/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Bonjour class 4!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8122A-801F-4B87-BA7A-B5004FEC8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537252"/>
            <a:ext cx="12192000" cy="532074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For the next few French lessons, I have planned for you to learn all about how to describe a house in French. All the learning will lead to an exciting activity at the end where you will need to use all your learning to describe your own house in a film, PowerPoint or poster.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In this lesson, you will be learning the names of rooms in a house in French. Start by writing the date and title: </a:t>
            </a:r>
            <a:r>
              <a:rPr lang="en-GB" u="sng" dirty="0">
                <a:latin typeface="Comic Sans MS" panose="030F0702030302020204" pitchFamily="66" charset="0"/>
              </a:rPr>
              <a:t>Ma Maison </a:t>
            </a:r>
            <a:r>
              <a:rPr lang="en-GB" dirty="0">
                <a:latin typeface="Comic Sans MS" panose="030F0702030302020204" pitchFamily="66" charset="0"/>
              </a:rPr>
              <a:t>in your book.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Make sure you have put the PowerPoint on full screen to make sure all the animations work properly!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Miss Kimber </a:t>
            </a:r>
            <a:r>
              <a:rPr lang="en-GB" dirty="0">
                <a:latin typeface="Comic Sans MS" panose="030F0702030302020204" pitchFamily="66" charset="0"/>
                <a:sym typeface="Wingdings" panose="05000000000000000000" pitchFamily="2" charset="2"/>
              </a:rPr>
              <a:t> </a:t>
            </a: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France flag clipart - country flags">
            <a:extLst>
              <a:ext uri="{FF2B5EF4-FFF2-40B4-BE49-F238E27FC236}">
                <a16:creationId xmlns:a16="http://schemas.microsoft.com/office/drawing/2014/main" id="{37278A41-05B4-4A6D-BA9B-207B093A5F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9" y="111021"/>
            <a:ext cx="1985862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5013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557A74-DF91-45FD-BA44-76DF2E845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108" y="206099"/>
            <a:ext cx="11247783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 next few slides will teach you some key French vocabulary for rooms in the house.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For each word: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C7217-A07C-4289-9A41-BA461A764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103921"/>
            <a:ext cx="1051560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Press the button that looks like this              to hear how the word is pronounced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Listen and repeat each word 5 times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Write down the word in your book, along with the English translation and a drawing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Then move onto the next word!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67ACF5-5A47-4D7F-B849-5F19E1E196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1575" y="1797050"/>
            <a:ext cx="1009650" cy="102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51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0648" y="4584577"/>
            <a:ext cx="293867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 </a:t>
            </a:r>
            <a:r>
              <a:rPr lang="en-GB" dirty="0" err="1">
                <a:latin typeface="Comic Sans MS" panose="030F0702030302020204" pitchFamily="66" charset="0"/>
              </a:rPr>
              <a:t>maison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A55F3A-2A60-4FBA-9E98-409ACCA4B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701" y="623058"/>
            <a:ext cx="5534025" cy="4048125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house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85CFDA-98AD-4064-B86E-A187EBD1BE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28667" y="5013360"/>
            <a:ext cx="1117600" cy="111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6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1767" y="4671183"/>
            <a:ext cx="3788466" cy="1325563"/>
          </a:xfrm>
        </p:spPr>
        <p:txBody>
          <a:bodyPr/>
          <a:lstStyle/>
          <a:p>
            <a:pPr algn="ctr"/>
            <a:r>
              <a:rPr lang="en-GB" dirty="0" err="1">
                <a:latin typeface="Comic Sans MS" panose="030F0702030302020204" pitchFamily="66" charset="0"/>
              </a:rPr>
              <a:t>l’appartement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flat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AA9985-4071-4454-A9E6-CC5E02515B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7877" y="463558"/>
            <a:ext cx="5981079" cy="4217564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CBD6DC-1235-4662-8990-8E95679E13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68932" y="4614297"/>
            <a:ext cx="1439333" cy="143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01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BE75D2C-F361-47EF-B711-2024AC5BC5D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4201767" y="4671183"/>
                <a:ext cx="3788466" cy="1325563"/>
              </a:xfrm>
            </p:spPr>
            <p:txBody>
              <a:bodyPr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l’entr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e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BE75D2C-F361-47EF-B711-2024AC5BC5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201767" y="4671183"/>
                <a:ext cx="3788466" cy="1325563"/>
              </a:xfr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Hallway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77CDAB-EC10-42B4-B624-B040A96BE8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2983" y="775097"/>
            <a:ext cx="5334000" cy="378142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03CD450-6125-4560-B0A9-11EB84771A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601200" y="4810160"/>
            <a:ext cx="1524000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567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1767" y="467118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le salon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Living Room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9246F-8880-41E2-B9B0-CA3FB88669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7745" y="918333"/>
            <a:ext cx="5324475" cy="375285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B48916-12EE-4B2F-BDA1-BC045A9E73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26242" y="4566823"/>
            <a:ext cx="1668118" cy="166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880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1767" y="467118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 cuisine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Kitchen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10B255-DE69-4AC0-A57B-40E032A202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9437" y="775097"/>
            <a:ext cx="5343525" cy="3781425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F0A0B6E-C51C-4B60-8F2A-438118F929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65733" y="4897208"/>
            <a:ext cx="1337733" cy="1337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108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BE75D2C-F361-47EF-B711-2024AC5BC5D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651388" y="4671183"/>
                <a:ext cx="4677190" cy="1325563"/>
              </a:xfrm>
            </p:spPr>
            <p:txBody>
              <a:bodyPr/>
              <a:lstStyle/>
              <a:p>
                <a:pPr algn="ctr"/>
                <a:r>
                  <a:rPr lang="en-GB" dirty="0">
                    <a:latin typeface="Comic Sans MS" panose="030F0702030302020204" pitchFamily="66" charset="0"/>
                  </a:rPr>
                  <a:t>la salle 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 manger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BE75D2C-F361-47EF-B711-2024AC5BC5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651388" y="4671183"/>
                <a:ext cx="4677190" cy="1325563"/>
              </a:xfrm>
              <a:blipFill>
                <a:blip r:embed="rId4"/>
                <a:stretch>
                  <a:fillRect l="-3520" r="-33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Kitchen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0986BE-BA74-4AFB-83F4-F623BA2B52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2763" y="861254"/>
            <a:ext cx="5295900" cy="37338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A228163-7321-4A87-95CB-22342EEC29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87923" y="4595054"/>
            <a:ext cx="1668118" cy="166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29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388" y="4671183"/>
            <a:ext cx="467719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 salle de </a:t>
            </a:r>
            <a:r>
              <a:rPr lang="en-GB" dirty="0" err="1">
                <a:latin typeface="Comic Sans MS" panose="030F0702030302020204" pitchFamily="66" charset="0"/>
              </a:rPr>
              <a:t>bains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Bathroom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9F2CCF-3C6D-4964-B10F-7115801D0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3798" y="698016"/>
            <a:ext cx="5267325" cy="3686175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C4E9FE-44C6-4989-BA36-6572E2CB17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99599" y="4721947"/>
            <a:ext cx="1439333" cy="1439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22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4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1388" y="4671183"/>
            <a:ext cx="4677190" cy="1325563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la </a:t>
            </a:r>
            <a:r>
              <a:rPr lang="en-GB" dirty="0" err="1">
                <a:latin typeface="Comic Sans MS" panose="030F0702030302020204" pitchFamily="66" charset="0"/>
              </a:rPr>
              <a:t>chambre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4520648" y="5572160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Bedroom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8E0F70-D1CD-4F76-B7A1-6ABA26A35A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8402" y="734545"/>
            <a:ext cx="5191125" cy="348615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80B2F47-F492-45B0-B9C7-1A0D271B77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197838" y="4328628"/>
            <a:ext cx="1668118" cy="166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65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72120-0F4B-48D6-9FBB-F1245D7B7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can you remember?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D2F1A-5107-4A65-B3CB-46A532C94D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Test your memory by choosing the correct English translation for each French word.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Try not to look at your list of words to cheat!</a:t>
            </a:r>
          </a:p>
        </p:txBody>
      </p:sp>
    </p:spTree>
    <p:extLst>
      <p:ext uri="{BB962C8B-B14F-4D97-AF65-F5344CB8AC3E}">
        <p14:creationId xmlns:p14="http://schemas.microsoft.com/office/powerpoint/2010/main" val="1741796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la 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maison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Flat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House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B474D9E-9B43-4980-B2F7-8E236D7F57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2118" y="2749826"/>
            <a:ext cx="4408625" cy="32248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19AC4D-6DB6-4FB1-8933-C926C2B821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03" y="2616879"/>
            <a:ext cx="4761880" cy="3357845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612E2015-1F15-484A-A781-46C5BF43AD54}"/>
              </a:ext>
            </a:extLst>
          </p:cNvPr>
          <p:cNvSpPr/>
          <p:nvPr/>
        </p:nvSpPr>
        <p:spPr>
          <a:xfrm>
            <a:off x="6584674" y="2186608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86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la cuisine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Kitchen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10B255-DE69-4AC0-A57B-40E032A202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405" y="2636990"/>
            <a:ext cx="4841051" cy="3425842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6ED7CE3-34F6-4945-8F6D-B7A0EBA53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706" y="2576682"/>
            <a:ext cx="5191125" cy="348615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Bedroom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66FF6EC-989F-42BA-97DD-285601FA9E98}"/>
              </a:ext>
            </a:extLst>
          </p:cNvPr>
          <p:cNvSpPr/>
          <p:nvPr/>
        </p:nvSpPr>
        <p:spPr>
          <a:xfrm>
            <a:off x="-399427" y="2226365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052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E75D2C-F361-47EF-B711-2024AC5BC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7248" y="205063"/>
            <a:ext cx="3788466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le salon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Living room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Bathroom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66FF6EC-989F-42BA-97DD-285601FA9E98}"/>
              </a:ext>
            </a:extLst>
          </p:cNvPr>
          <p:cNvSpPr/>
          <p:nvPr/>
        </p:nvSpPr>
        <p:spPr>
          <a:xfrm>
            <a:off x="-399427" y="2226365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E41A61-3D8D-4A0C-BD5B-A395FD8B97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2435" y="2741622"/>
            <a:ext cx="4561234" cy="319203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9459D3C-E8BF-49DC-BC22-26198700E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8331" y="2789238"/>
            <a:ext cx="4461251" cy="314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014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BE75D2C-F361-47EF-B711-2024AC5BC5D5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501887" y="194433"/>
                <a:ext cx="6066184" cy="1325563"/>
              </a:xfrm>
            </p:spPr>
            <p:txBody>
              <a:bodyPr/>
              <a:lstStyle/>
              <a:p>
                <a:pPr algn="ctr"/>
                <a:r>
                  <a:rPr lang="en-GB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la salle 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en-GB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GB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 manger</a:t>
                </a:r>
              </a:p>
            </p:txBody>
          </p:sp>
        </mc:Choice>
        <mc:Fallback xmlns="">
          <p:sp>
            <p:nvSpPr>
              <p:cNvPr id="2" name="Title 1">
                <a:extLst>
                  <a:ext uri="{FF2B5EF4-FFF2-40B4-BE49-F238E27FC236}">
                    <a16:creationId xmlns:a16="http://schemas.microsoft.com/office/drawing/2014/main" id="{1BE75D2C-F361-47EF-B711-2024AC5BC5D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501887" y="194433"/>
                <a:ext cx="6066184" cy="132556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Bathroom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Dining room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66FF6EC-989F-42BA-97DD-285601FA9E98}"/>
              </a:ext>
            </a:extLst>
          </p:cNvPr>
          <p:cNvSpPr/>
          <p:nvPr/>
        </p:nvSpPr>
        <p:spPr>
          <a:xfrm>
            <a:off x="6606210" y="2226365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3F9B825-204E-42AE-BD51-BF002B8DF3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313" y="2754874"/>
            <a:ext cx="4561234" cy="31920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99C711-BF29-4856-814D-BA2C4C8687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41721" y="2802489"/>
            <a:ext cx="4459948" cy="314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5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Hallway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Bedroom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66FF6EC-989F-42BA-97DD-285601FA9E98}"/>
              </a:ext>
            </a:extLst>
          </p:cNvPr>
          <p:cNvSpPr/>
          <p:nvPr/>
        </p:nvSpPr>
        <p:spPr>
          <a:xfrm>
            <a:off x="-303077" y="2296768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A5CA58DB-7831-4CCF-9F56-A89D598BBD6D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>
              <a:xfrm>
                <a:off x="3502025" y="193675"/>
                <a:ext cx="6065838" cy="1325563"/>
              </a:xfrm>
            </p:spPr>
            <p:txBody>
              <a:bodyPr/>
              <a:lstStyle/>
              <a:p>
                <a:pPr algn="ctr"/>
                <a:r>
                  <a:rPr lang="en-GB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l’entr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GB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en-GB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e</a:t>
                </a:r>
              </a:p>
            </p:txBody>
          </p:sp>
        </mc:Choice>
        <mc:Fallback xmlns="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A5CA58DB-7831-4CCF-9F56-A89D598BBD6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3502025" y="193675"/>
                <a:ext cx="6065838" cy="1325563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>
            <a:extLst>
              <a:ext uri="{FF2B5EF4-FFF2-40B4-BE49-F238E27FC236}">
                <a16:creationId xmlns:a16="http://schemas.microsoft.com/office/drawing/2014/main" id="{40C361AD-A392-4B20-A877-37F02DB13E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78" y="2628278"/>
            <a:ext cx="4363413" cy="30933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BFDF864-2470-486E-87EE-1271F665C7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6307" y="2847258"/>
            <a:ext cx="4401379" cy="2955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72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House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Bedroom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66FF6EC-989F-42BA-97DD-285601FA9E98}"/>
              </a:ext>
            </a:extLst>
          </p:cNvPr>
          <p:cNvSpPr/>
          <p:nvPr/>
        </p:nvSpPr>
        <p:spPr>
          <a:xfrm>
            <a:off x="6698145" y="2144043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5CA58DB-7831-4CCF-9F56-A89D598BB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0072" y="259930"/>
            <a:ext cx="6065838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la 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chambre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BFDF864-2470-486E-87EE-1271F665C7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6307" y="2847258"/>
            <a:ext cx="4401379" cy="295578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AB71294-EA06-4E19-831B-7CF21781F8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155" y="2712703"/>
            <a:ext cx="4408625" cy="322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2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1BEEE151-8AF4-4990-A28B-0C40B9305574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Hallway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C62E68-980F-496B-9D87-72C40D6385E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E50353C4-098B-4100-B483-9153AA69DDCB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Flat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66FF6EC-989F-42BA-97DD-285601FA9E98}"/>
              </a:ext>
            </a:extLst>
          </p:cNvPr>
          <p:cNvSpPr/>
          <p:nvPr/>
        </p:nvSpPr>
        <p:spPr>
          <a:xfrm>
            <a:off x="6698145" y="2144043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A5CA58DB-7831-4CCF-9F56-A89D598BB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0072" y="259930"/>
            <a:ext cx="6065838" cy="1325563"/>
          </a:xfrm>
        </p:spPr>
        <p:txBody>
          <a:bodyPr/>
          <a:lstStyle/>
          <a:p>
            <a:pPr algn="ctr"/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l’appartement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69F9E3-277B-4BD4-9A60-2870D4D63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078" y="2628278"/>
            <a:ext cx="4363413" cy="30933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3E39BE9-5DD1-41EB-B183-1837928762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6364" y="2644761"/>
            <a:ext cx="4363413" cy="307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22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5CA58DB-7831-4CCF-9F56-A89D598BBD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0072" y="259930"/>
            <a:ext cx="6065838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la salle de 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bains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A0494C3-7FC3-46EC-AC76-D439DB4D30AF}"/>
              </a:ext>
            </a:extLst>
          </p:cNvPr>
          <p:cNvSpPr txBox="1">
            <a:spLocks/>
          </p:cNvSpPr>
          <p:nvPr/>
        </p:nvSpPr>
        <p:spPr>
          <a:xfrm>
            <a:off x="1048578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Bathroom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59D0E58-6955-468F-BECC-686F2DC389BD}"/>
              </a:ext>
            </a:extLst>
          </p:cNvPr>
          <p:cNvSpPr txBox="1">
            <a:spLocks/>
          </p:cNvSpPr>
          <p:nvPr/>
        </p:nvSpPr>
        <p:spPr>
          <a:xfrm>
            <a:off x="4573656" y="40452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AE8F581-FD51-43B4-A1B8-F689AF5DD9A2}"/>
              </a:ext>
            </a:extLst>
          </p:cNvPr>
          <p:cNvSpPr txBox="1">
            <a:spLocks/>
          </p:cNvSpPr>
          <p:nvPr/>
        </p:nvSpPr>
        <p:spPr>
          <a:xfrm>
            <a:off x="8098736" y="5721626"/>
            <a:ext cx="29386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800" dirty="0">
                <a:latin typeface="Comic Sans MS" panose="030F0702030302020204" pitchFamily="66" charset="0"/>
              </a:rPr>
              <a:t>Dining room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F8F2D4A-57F4-4D95-933A-A54F0EFAC6BB}"/>
              </a:ext>
            </a:extLst>
          </p:cNvPr>
          <p:cNvSpPr/>
          <p:nvPr/>
        </p:nvSpPr>
        <p:spPr>
          <a:xfrm>
            <a:off x="-258595" y="2236427"/>
            <a:ext cx="5923722" cy="4631635"/>
          </a:xfrm>
          <a:prstGeom prst="ellipse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8747176-7748-4FE1-B515-B6CCBF9EB8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313" y="2754874"/>
            <a:ext cx="4561234" cy="3192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6A3B5F-97A7-4CBE-9910-1AB92E069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1721" y="2802489"/>
            <a:ext cx="4459948" cy="314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98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2AD32-F998-4C50-B8F0-70C3287BA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Flying rooms game!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EBD2C9-FD5A-4E7F-B1A1-393C3745A0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Each time you click the mouse, a picture of a room will fly across the screen. Pick out the correct French word for this room from the list on the screen. Write your answer in your book – be careful with spellings!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Keep your eyes peeled- they’re quick!</a:t>
            </a:r>
          </a:p>
        </p:txBody>
      </p:sp>
    </p:spTree>
    <p:extLst>
      <p:ext uri="{BB962C8B-B14F-4D97-AF65-F5344CB8AC3E}">
        <p14:creationId xmlns:p14="http://schemas.microsoft.com/office/powerpoint/2010/main" val="9943087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476B94-A0B6-44CA-A71C-EFC7978916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88000"/>
                <a:ext cx="10515600" cy="4351338"/>
              </a:xfrm>
            </p:spPr>
            <p:txBody>
              <a:bodyPr/>
              <a:lstStyle/>
              <a:p>
                <a:pPr marL="0" indent="0" algn="ctr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la </a:t>
                </a:r>
                <a:r>
                  <a:rPr lang="en-GB" dirty="0" err="1">
                    <a:latin typeface="Comic Sans MS" panose="030F0702030302020204" pitchFamily="66" charset="0"/>
                  </a:rPr>
                  <a:t>maison</a:t>
                </a: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 algn="ctr">
                  <a:buNone/>
                </a:pPr>
                <a:r>
                  <a:rPr lang="en-GB" dirty="0" err="1">
                    <a:latin typeface="Comic Sans MS" panose="030F0702030302020204" pitchFamily="66" charset="0"/>
                  </a:rPr>
                  <a:t>l’appartement</a:t>
                </a: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 algn="ctr">
                  <a:buNone/>
                </a:pPr>
                <a:r>
                  <a:rPr lang="en-GB" dirty="0" err="1">
                    <a:latin typeface="Comic Sans MS" panose="030F0702030302020204" pitchFamily="66" charset="0"/>
                  </a:rPr>
                  <a:t>l’entr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e</a:t>
                </a:r>
              </a:p>
              <a:p>
                <a:pPr marL="0" indent="0" algn="ctr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le salon</a:t>
                </a:r>
              </a:p>
              <a:p>
                <a:pPr marL="0" indent="0" algn="ctr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la cuisine</a:t>
                </a:r>
              </a:p>
              <a:p>
                <a:pPr marL="0" indent="0" algn="ctr">
                  <a:buNone/>
                </a:pPr>
                <a:r>
                  <a:rPr lang="en-GB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la salle 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en-GB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GB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manger</a:t>
                </a:r>
              </a:p>
              <a:p>
                <a:pPr marL="0" indent="0" algn="ctr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la salle de </a:t>
                </a:r>
                <a:r>
                  <a:rPr lang="en-GB" dirty="0" err="1">
                    <a:latin typeface="Comic Sans MS" panose="030F0702030302020204" pitchFamily="66" charset="0"/>
                  </a:rPr>
                  <a:t>bains</a:t>
                </a: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 algn="ctr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l</a:t>
                </a:r>
                <a:r>
                  <a:rPr lang="en-GB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a </a:t>
                </a:r>
                <a:r>
                  <a:rPr lang="en-GB" dirty="0" err="1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chambre</a:t>
                </a:r>
                <a:endParaRPr lang="en-GB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endParaRPr lang="en-GB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476B94-A0B6-44CA-A71C-EFC7978916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88000"/>
                <a:ext cx="10515600" cy="4351338"/>
              </a:xfrm>
              <a:blipFill>
                <a:blip r:embed="rId2"/>
                <a:stretch>
                  <a:fillRect t="-238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9A2B6C00-38AD-4F85-83D0-1F3553BD61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197786" y="-2103484"/>
            <a:ext cx="3935190" cy="28785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9523A1C-F1C2-4DE4-9915-D8380A9727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4544" y="2230562"/>
            <a:ext cx="4305462" cy="3036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249402-2C7F-4F7B-8E79-20CC582FA6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6876" y="7321463"/>
            <a:ext cx="3847668" cy="27277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BB5D9F-DCFE-4640-91F9-BC670FFE2F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74836" y="-3294109"/>
            <a:ext cx="4084080" cy="287858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A830F2B-9C1D-4399-986B-3C616CB67F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474452" y="-1979286"/>
            <a:ext cx="3854541" cy="272772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3E0A988-0781-4179-8A98-16F9847355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4003498" y="2553818"/>
            <a:ext cx="3847668" cy="27127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43D696-ECAE-41E6-9696-94BF2F9140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625" y="7041518"/>
            <a:ext cx="5257800" cy="37274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814A838-547C-460B-8367-1DD9CFC25EE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262597" y="-3807464"/>
            <a:ext cx="4561234" cy="3192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90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3.7037E-6 L 0.84727 1.62152 " pathEditMode="relative" rAng="0" ptsTypes="AA">
                                      <p:cBhvr>
                                        <p:cTn id="6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357" y="8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045E-16 4.81481E-6 L -1.4043 1.28981 " pathEditMode="relative" rAng="0" ptsTypes="AA">
                                      <p:cBhvr>
                                        <p:cTn id="10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221" y="6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7.40741E-7 L 1.35482 1.14398 " pathEditMode="relative" rAng="0" ptsTypes="AA">
                                      <p:cBhvr>
                                        <p:cTn id="14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34" y="5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11111E-6 L 1.38398 -0.07014 " pathEditMode="relative" rAng="0" ptsTypes="AA">
                                      <p:cBhvr>
                                        <p:cTn id="18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193" y="-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12 0.07384 L 0.82044 -1.8625 " pathEditMode="relative" rAng="0" ptsTypes="AA">
                                      <p:cBhvr>
                                        <p:cTn id="22" dur="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359" y="-9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2.22222E-6 L -1.68125 -0.35347 " pathEditMode="relative" rAng="0" ptsTypes="AA">
                                      <p:cBhvr>
                                        <p:cTn id="26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62" y="-1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3.7037E-7 L -0.21562 1.73565 " pathEditMode="relative" rAng="0" ptsTypes="AA">
                                      <p:cBhvr>
                                        <p:cTn id="30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" y="8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4.81481E-6 L -1.11107 -1.93311 " pathEditMode="relative" rAng="0" ptsTypes="AA">
                                      <p:cBhvr>
                                        <p:cTn id="34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560" y="-9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9DC5F-7385-46AC-83ED-D985FE60A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omic Sans MS" panose="030F0702030302020204" pitchFamily="66" charset="0"/>
              </a:rPr>
              <a:t>Answers: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CAD534D-CB15-40CF-96ED-8E35CA3120C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pPr marL="514350" indent="-514350">
                  <a:buAutoNum type="arabicPeriod"/>
                </a:pPr>
                <a:r>
                  <a:rPr lang="en-GB" dirty="0">
                    <a:latin typeface="Comic Sans MS" panose="030F0702030302020204" pitchFamily="66" charset="0"/>
                  </a:rPr>
                  <a:t>la salle de </a:t>
                </a:r>
                <a:r>
                  <a:rPr lang="en-GB" dirty="0" err="1">
                    <a:latin typeface="Comic Sans MS" panose="030F0702030302020204" pitchFamily="66" charset="0"/>
                  </a:rPr>
                  <a:t>bains</a:t>
                </a:r>
                <a:r>
                  <a:rPr lang="en-GB" dirty="0">
                    <a:latin typeface="Comic Sans MS" panose="030F0702030302020204" pitchFamily="66" charset="0"/>
                  </a:rPr>
                  <a:t> (bathroom)</a:t>
                </a:r>
              </a:p>
              <a:p>
                <a:pPr marL="514350" indent="-514350">
                  <a:buAutoNum type="arabicPeriod"/>
                </a:pPr>
                <a:r>
                  <a:rPr lang="en-GB" dirty="0">
                    <a:latin typeface="Comic Sans MS" panose="030F0702030302020204" pitchFamily="66" charset="0"/>
                  </a:rPr>
                  <a:t>la cuisine (kitchen)</a:t>
                </a:r>
              </a:p>
              <a:p>
                <a:pPr marL="514350" indent="-514350">
                  <a:buAutoNum type="arabicPeriod"/>
                </a:pPr>
                <a:r>
                  <a:rPr lang="en-GB" dirty="0">
                    <a:latin typeface="Comic Sans MS" panose="030F0702030302020204" pitchFamily="66" charset="0"/>
                  </a:rPr>
                  <a:t>la </a:t>
                </a:r>
                <a:r>
                  <a:rPr lang="en-GB" dirty="0" err="1">
                    <a:latin typeface="Comic Sans MS" panose="030F0702030302020204" pitchFamily="66" charset="0"/>
                  </a:rPr>
                  <a:t>maison</a:t>
                </a:r>
                <a:r>
                  <a:rPr lang="en-GB" dirty="0">
                    <a:latin typeface="Comic Sans MS" panose="030F0702030302020204" pitchFamily="66" charset="0"/>
                  </a:rPr>
                  <a:t> (house)</a:t>
                </a:r>
              </a:p>
              <a:p>
                <a:pPr marL="514350" indent="-514350">
                  <a:buAutoNum type="arabicPeriod"/>
                </a:pPr>
                <a:r>
                  <a:rPr lang="en-GB" dirty="0">
                    <a:latin typeface="Comic Sans MS" panose="030F0702030302020204" pitchFamily="66" charset="0"/>
                  </a:rPr>
                  <a:t>la salle </a:t>
                </a:r>
                <a14:m>
                  <m:oMath xmlns:m="http://schemas.openxmlformats.org/officeDocument/2006/math">
                    <m:acc>
                      <m:accPr>
                        <m:chr m:val="̀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 manger (dining room)</a:t>
                </a:r>
              </a:p>
              <a:p>
                <a:pPr marL="0" indent="0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5. la chamber (bedroom)</a:t>
                </a:r>
              </a:p>
              <a:p>
                <a:pPr marL="0" indent="0">
                  <a:buNone/>
                </a:pPr>
                <a:r>
                  <a:rPr lang="en-GB" dirty="0">
                    <a:latin typeface="Comic Sans MS" panose="030F0702030302020204" pitchFamily="66" charset="0"/>
                  </a:rPr>
                  <a:t>6. </a:t>
                </a:r>
                <a:r>
                  <a:rPr lang="en-GB" dirty="0" err="1">
                    <a:latin typeface="Comic Sans MS" panose="030F0702030302020204" pitchFamily="66" charset="0"/>
                  </a:rPr>
                  <a:t>l’appartement</a:t>
                </a:r>
                <a:r>
                  <a:rPr lang="en-GB" dirty="0">
                    <a:latin typeface="Comic Sans MS" panose="030F0702030302020204" pitchFamily="66" charset="0"/>
                  </a:rPr>
                  <a:t> (apartment)</a:t>
                </a:r>
              </a:p>
              <a:p>
                <a:pPr marL="514350" indent="-514350">
                  <a:buAutoNum type="arabicPeriod" startAt="7"/>
                </a:pPr>
                <a:r>
                  <a:rPr lang="en-GB" dirty="0">
                    <a:latin typeface="Comic Sans MS" panose="030F0702030302020204" pitchFamily="66" charset="0"/>
                  </a:rPr>
                  <a:t>le salon (living room)</a:t>
                </a:r>
              </a:p>
              <a:p>
                <a:pPr marL="514350" indent="-514350">
                  <a:buAutoNum type="arabicPeriod" startAt="7"/>
                </a:pPr>
                <a:r>
                  <a:rPr lang="en-GB" dirty="0" err="1">
                    <a:latin typeface="Comic Sans MS" panose="030F0702030302020204" pitchFamily="66" charset="0"/>
                  </a:rPr>
                  <a:t>L’entr</a:t>
                </a:r>
                <a14:m>
                  <m:oMath xmlns:m="http://schemas.openxmlformats.org/officeDocument/2006/math">
                    <m:acc>
                      <m:accPr>
                        <m:chr m:val="́"/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e</m:t>
                        </m:r>
                      </m:e>
                    </m:acc>
                  </m:oMath>
                </a14:m>
                <a:r>
                  <a:rPr lang="en-GB" dirty="0">
                    <a:latin typeface="Comic Sans MS" panose="030F0702030302020204" pitchFamily="66" charset="0"/>
                  </a:rPr>
                  <a:t>e (hallway)</a:t>
                </a:r>
              </a:p>
              <a:p>
                <a:pPr marL="514350" indent="-514350">
                  <a:buAutoNum type="arabicPeriod" startAt="7"/>
                </a:pPr>
                <a:endParaRPr lang="en-GB" dirty="0">
                  <a:latin typeface="Comic Sans MS" panose="030F0702030302020204" pitchFamily="66" charset="0"/>
                </a:endParaRPr>
              </a:p>
              <a:p>
                <a:pPr marL="0" indent="0">
                  <a:buNone/>
                </a:pPr>
                <a:r>
                  <a:rPr lang="en-GB" dirty="0">
                    <a:solidFill>
                      <a:srgbClr val="FF0000"/>
                    </a:solidFill>
                    <a:latin typeface="Comic Sans MS" panose="030F0702030302020204" pitchFamily="66" charset="0"/>
                  </a:rPr>
                  <a:t>Give yourself a score out of 8. If you got any wrong, practise saying that word 5 times again. See if you can beat your score by playing the game again.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514350" indent="-514350">
                  <a:buAutoNum type="arabicPeriod"/>
                </a:pPr>
                <a:endParaRPr lang="en-GB" dirty="0"/>
              </a:p>
              <a:p>
                <a:pPr marL="514350" indent="-514350">
                  <a:buAutoNum type="arabicPeriod"/>
                </a:pPr>
                <a:endParaRPr lang="en-GB" dirty="0"/>
              </a:p>
              <a:p>
                <a:pPr marL="514350" indent="-514350">
                  <a:buAutoNum type="arabicPeriod"/>
                </a:pPr>
                <a:endParaRPr lang="en-GB" dirty="0"/>
              </a:p>
              <a:p>
                <a:pPr marL="514350" indent="-514350">
                  <a:buAutoNum type="arabicPeriod"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CAD534D-CB15-40CF-96ED-8E35CA3120C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4622" b="-2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97874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362</Words>
  <Application>Microsoft Office PowerPoint</Application>
  <PresentationFormat>Widescreen</PresentationFormat>
  <Paragraphs>100</Paragraphs>
  <Slides>23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Comic Sans MS</vt:lpstr>
      <vt:lpstr>Wingdings</vt:lpstr>
      <vt:lpstr>Office Theme</vt:lpstr>
      <vt:lpstr>Ma Maison</vt:lpstr>
      <vt:lpstr>Bonjour class 4!</vt:lpstr>
      <vt:lpstr>The next few slides will teach you some key French vocabulary for rooms in the house.  For each word:</vt:lpstr>
      <vt:lpstr>la maison</vt:lpstr>
      <vt:lpstr>l’appartement</vt:lpstr>
      <vt:lpstr>l’entre ́e</vt:lpstr>
      <vt:lpstr>le salon</vt:lpstr>
      <vt:lpstr>la cuisine</vt:lpstr>
      <vt:lpstr>la salle a ̀ manger</vt:lpstr>
      <vt:lpstr>la salle de bains</vt:lpstr>
      <vt:lpstr>la chambre</vt:lpstr>
      <vt:lpstr>What can you remember?</vt:lpstr>
      <vt:lpstr>la maison</vt:lpstr>
      <vt:lpstr>la cuisine</vt:lpstr>
      <vt:lpstr>le salon</vt:lpstr>
      <vt:lpstr>la salle a ̀ manger</vt:lpstr>
      <vt:lpstr>l’entre ́e</vt:lpstr>
      <vt:lpstr>la chambre</vt:lpstr>
      <vt:lpstr>l’appartement</vt:lpstr>
      <vt:lpstr>la salle de bains</vt:lpstr>
      <vt:lpstr>Flying rooms game!</vt:lpstr>
      <vt:lpstr>PowerPoint Presentation</vt:lpstr>
      <vt:lpstr>Answers: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 Maison</dc:title>
  <dc:creator>Rachel Kimber</dc:creator>
  <cp:lastModifiedBy>Upham Local account</cp:lastModifiedBy>
  <cp:revision>9</cp:revision>
  <dcterms:created xsi:type="dcterms:W3CDTF">2020-04-15T13:47:40Z</dcterms:created>
  <dcterms:modified xsi:type="dcterms:W3CDTF">2020-04-15T19:19:30Z</dcterms:modified>
</cp:coreProperties>
</file>