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8190"/>
    <p:restoredTop sz="94615"/>
  </p:normalViewPr>
  <p:slideViewPr>
    <p:cSldViewPr snapToGrid="0" snapToObjects="1">
      <p:cViewPr varScale="1">
        <p:scale>
          <a:sx n="54" d="100"/>
          <a:sy n="54" d="100"/>
        </p:scale>
        <p:origin x="216" y="14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0DB93-0A81-154D-ACB8-95148B9086B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63FB4D3-0074-5342-88DF-D99CB5FCEA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9D1FB4D-FF86-0746-9A3C-54B8B253865B}"/>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698EA1A0-91C1-144E-9CA6-1FF988BB8A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B87868-CD6B-154E-975C-F6594AA0A130}"/>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315483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A5AB8-1B6D-A14C-8499-4C293F3A590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8EEA81A-16D3-4249-9A92-AFECE8CE0BF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6126522-7C75-0A44-A7AA-AC527B9CF95C}"/>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8D6BA803-9C08-F842-86E5-C2E9FA86AC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10F328-B8C7-7446-8FEC-18D0B3AF456D}"/>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986857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401FC-1A72-1044-B03A-56B8BF5BAAB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D209367-41D9-3746-A848-C390172D32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A86B393-8D64-8D4D-B9B2-95E50FF8BC7E}"/>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36DC06AB-B36A-8943-B447-C3F622D174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0AED02-96E4-8A48-8A91-192298D11E78}"/>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1612205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90C41-6111-1D45-B70F-DCEB43D7682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E804A2E-6A00-C24B-8348-86C30A16058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437A4AE-D2ED-5C4D-8B64-D15B3847DE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F314481-86F5-DB40-9D11-2381812D3560}"/>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6" name="Footer Placeholder 5">
            <a:extLst>
              <a:ext uri="{FF2B5EF4-FFF2-40B4-BE49-F238E27FC236}">
                <a16:creationId xmlns:a16="http://schemas.microsoft.com/office/drawing/2014/main" id="{AD2E1C1C-5DFC-0142-BB1B-AD10687BC3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A47C86-9EEB-FC4D-8C26-263B773A1B1F}"/>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112792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E3D8F-6449-AC46-989F-C1BAA105082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2B2F365-AF06-B644-A717-062F349BE0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B38506A-0342-1E43-BC8F-1C47FCDBF40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8881F6E-0712-944F-820C-8236CA3B6A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ED0E63D-9016-854F-80A7-5F9C13719AA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4531FA2-5E65-CF45-8762-47F4F7826909}"/>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8" name="Footer Placeholder 7">
            <a:extLst>
              <a:ext uri="{FF2B5EF4-FFF2-40B4-BE49-F238E27FC236}">
                <a16:creationId xmlns:a16="http://schemas.microsoft.com/office/drawing/2014/main" id="{25C9AA1D-5B64-0B4E-8391-543AF78CA0C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8B9CB2-C5DC-F54D-B58F-1D5B5BD9E794}"/>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3897647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D83CB-4DAD-A249-9B27-7A31DE814C2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4D129B2-0940-DD40-992B-BB5400508A2C}"/>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4" name="Footer Placeholder 3">
            <a:extLst>
              <a:ext uri="{FF2B5EF4-FFF2-40B4-BE49-F238E27FC236}">
                <a16:creationId xmlns:a16="http://schemas.microsoft.com/office/drawing/2014/main" id="{2C995A3B-0EE7-6E4E-B580-32DC7AD662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76839C-C0F8-214F-80FA-B4FF16BDD217}"/>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55333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D8A763-6444-D944-91D3-58D17B049C34}"/>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3" name="Footer Placeholder 2">
            <a:extLst>
              <a:ext uri="{FF2B5EF4-FFF2-40B4-BE49-F238E27FC236}">
                <a16:creationId xmlns:a16="http://schemas.microsoft.com/office/drawing/2014/main" id="{59951FFC-30C5-C841-ABD0-93E6B4FB8B3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8B5812-A30E-4E40-97D9-764E1435D7CD}"/>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980924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F2D9E-66FB-9040-8944-36E7F9B827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DD5FE0C-F8E9-424E-8D77-4C844A17C3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4E1D838-5E16-2549-BB99-03764FC053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27D4D0-3580-1745-8590-DB2C885D35C7}"/>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6" name="Footer Placeholder 5">
            <a:extLst>
              <a:ext uri="{FF2B5EF4-FFF2-40B4-BE49-F238E27FC236}">
                <a16:creationId xmlns:a16="http://schemas.microsoft.com/office/drawing/2014/main" id="{67EA1C5A-58AE-3742-B9C3-D4181B6B45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37CBC8-FA5D-E84D-9E10-42F82C269FEF}"/>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80723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DF5F0-B607-F04B-8177-3AAE1EF5EC4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8F4D3D7-047A-2B43-A436-1273A66DDF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E8CF104-5215-C343-8375-B5F9E166EF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D3B5378-79E5-094B-BD23-2C42CD918CD8}"/>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6" name="Footer Placeholder 5">
            <a:extLst>
              <a:ext uri="{FF2B5EF4-FFF2-40B4-BE49-F238E27FC236}">
                <a16:creationId xmlns:a16="http://schemas.microsoft.com/office/drawing/2014/main" id="{AAD1936D-050E-7C4D-A7C7-AB2890411C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390386-D404-1143-9E55-1027B0FC7C5C}"/>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433477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7C06A-FCFA-684C-9608-623F2890AEB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6148B60-C577-0043-A9C3-321BF232807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FB09172-59F4-E24F-BFD7-B847B1C52A42}"/>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61B835AD-5650-1A49-8062-8A7B1D6F5E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79B15A-A26D-A94E-823F-2667F61F3CC3}"/>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663816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642FE-8BA1-DB47-9C53-E8394A0DDFF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ECCD907-CC68-4C48-A3D2-1BBA7680EC7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8CEC137-BCB4-E742-9E26-0CA5708888B9}"/>
              </a:ext>
            </a:extLst>
          </p:cNvPr>
          <p:cNvSpPr>
            <a:spLocks noGrp="1"/>
          </p:cNvSpPr>
          <p:nvPr>
            <p:ph type="dt" sz="half" idx="10"/>
          </p:nvPr>
        </p:nvSpPr>
        <p:spPr/>
        <p:txBody>
          <a:body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2483F1EB-27D8-FE45-816A-57E07EF4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FB7E7C-3BC1-0E40-84F6-13C4B85E5B1A}"/>
              </a:ext>
            </a:extLst>
          </p:cNvPr>
          <p:cNvSpPr>
            <a:spLocks noGrp="1"/>
          </p:cNvSpPr>
          <p:nvPr>
            <p:ph type="sldNum" sz="quarter" idx="12"/>
          </p:nvPr>
        </p:nvSpPr>
        <p:spPr/>
        <p:txBody>
          <a:bodyPr/>
          <a:lstStyle/>
          <a:p>
            <a:fld id="{429F4C14-5444-124D-BF4F-E58E70DD09FC}" type="slidenum">
              <a:rPr lang="en-US" smtClean="0"/>
              <a:t>‹#›</a:t>
            </a:fld>
            <a:endParaRPr lang="en-US"/>
          </a:p>
        </p:txBody>
      </p:sp>
    </p:spTree>
    <p:extLst>
      <p:ext uri="{BB962C8B-B14F-4D97-AF65-F5344CB8AC3E}">
        <p14:creationId xmlns:p14="http://schemas.microsoft.com/office/powerpoint/2010/main" val="2129543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7633B3-5B97-8143-A10D-94B0C291D5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9120386-308B-7040-8BFE-32DEB25A4C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5A5CDC-8F47-2242-A34D-09370121AF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7AD41-8FB5-1C46-9FF2-0BDB22A689C3}" type="datetimeFigureOut">
              <a:rPr lang="en-US" smtClean="0"/>
              <a:t>3/1/21</a:t>
            </a:fld>
            <a:endParaRPr lang="en-US"/>
          </a:p>
        </p:txBody>
      </p:sp>
      <p:sp>
        <p:nvSpPr>
          <p:cNvPr id="5" name="Footer Placeholder 4">
            <a:extLst>
              <a:ext uri="{FF2B5EF4-FFF2-40B4-BE49-F238E27FC236}">
                <a16:creationId xmlns:a16="http://schemas.microsoft.com/office/drawing/2014/main" id="{2F3F8885-951B-F84B-803B-4A67D7CA9D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833914-CBE2-474A-8C00-74F93CE22E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9F4C14-5444-124D-BF4F-E58E70DD09FC}" type="slidenum">
              <a:rPr lang="en-US" smtClean="0"/>
              <a:t>‹#›</a:t>
            </a:fld>
            <a:endParaRPr lang="en-US"/>
          </a:p>
        </p:txBody>
      </p:sp>
    </p:spTree>
    <p:extLst>
      <p:ext uri="{BB962C8B-B14F-4D97-AF65-F5344CB8AC3E}">
        <p14:creationId xmlns:p14="http://schemas.microsoft.com/office/powerpoint/2010/main" val="1872100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11" Type="http://schemas.openxmlformats.org/officeDocument/2006/relationships/image" Target="../media/image3.png"/><Relationship Id="rId5" Type="http://schemas.openxmlformats.org/officeDocument/2006/relationships/hyperlink" Target="https://simple.wikipedia.org/wiki/Gobi_Desert" TargetMode="External"/><Relationship Id="rId10" Type="http://schemas.openxmlformats.org/officeDocument/2006/relationships/image" Target="../media/image9.png"/><Relationship Id="rId4" Type="http://schemas.openxmlformats.org/officeDocument/2006/relationships/image" Target="../media/image1.jp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1.xml"/><Relationship Id="rId7" Type="http://schemas.openxmlformats.org/officeDocument/2006/relationships/image" Target="../media/image1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0.png"/><Relationship Id="rId5" Type="http://schemas.openxmlformats.org/officeDocument/2006/relationships/hyperlink" Target="https://simple.wikipedia.org/wiki/Gobi_Desert" TargetMode="External"/><Relationship Id="rId10" Type="http://schemas.openxmlformats.org/officeDocument/2006/relationships/image" Target="../media/image3.png"/><Relationship Id="rId4" Type="http://schemas.openxmlformats.org/officeDocument/2006/relationships/image" Target="../media/image1.jp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10.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4.png"/><Relationship Id="rId5" Type="http://schemas.openxmlformats.org/officeDocument/2006/relationships/hyperlink" Target="https://simple.wikipedia.org/wiki/Gobi_Desert" TargetMode="External"/><Relationship Id="rId10" Type="http://schemas.openxmlformats.org/officeDocument/2006/relationships/image" Target="../media/image3.png"/><Relationship Id="rId4" Type="http://schemas.openxmlformats.org/officeDocument/2006/relationships/image" Target="../media/image1.jp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7.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8.png"/><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creativecommons.org/licenses/by-sa/3.0/" TargetMode="External"/><Relationship Id="rId5" Type="http://schemas.openxmlformats.org/officeDocument/2006/relationships/hyperlink" Target="https://simple.wikipedia.org/wiki/Gobi_Desert" TargetMode="Externa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0"/>
            <a:ext cx="12219357" cy="6858000"/>
          </a:xfrm>
          <a:prstGeom prst="rect">
            <a:avLst/>
          </a:prstGeom>
        </p:spPr>
      </p:pic>
      <p:sp>
        <p:nvSpPr>
          <p:cNvPr id="2" name="Title 1">
            <a:extLst>
              <a:ext uri="{FF2B5EF4-FFF2-40B4-BE49-F238E27FC236}">
                <a16:creationId xmlns:a16="http://schemas.microsoft.com/office/drawing/2014/main" id="{2E506F00-D9EA-294A-A89D-0CC9B2B4EDEC}"/>
              </a:ext>
            </a:extLst>
          </p:cNvPr>
          <p:cNvSpPr>
            <a:spLocks noGrp="1"/>
          </p:cNvSpPr>
          <p:nvPr>
            <p:ph type="ctrTitle"/>
          </p:nvPr>
        </p:nvSpPr>
        <p:spPr>
          <a:xfrm>
            <a:off x="3218818" y="675005"/>
            <a:ext cx="8218850" cy="3829685"/>
          </a:xfrm>
        </p:spPr>
        <p:txBody>
          <a:bodyPr>
            <a:normAutofit/>
          </a:bodyPr>
          <a:lstStyle/>
          <a:p>
            <a:r>
              <a:rPr lang="en-GB" altLang="en-US" sz="8000" b="1" dirty="0">
                <a:solidFill>
                  <a:srgbClr val="21A6F9"/>
                </a:solidFill>
                <a:latin typeface="Candara" panose="020E0502030303020204" pitchFamily="34" charset="0"/>
                <a:cs typeface="Telugu Sangam MN" panose="02000000000000000000" pitchFamily="2" charset="0"/>
              </a:rPr>
              <a:t>Lent: </a:t>
            </a:r>
            <a:br>
              <a:rPr lang="en-GB" altLang="en-US" sz="8000" b="1" dirty="0">
                <a:solidFill>
                  <a:srgbClr val="21A6F9"/>
                </a:solidFill>
                <a:latin typeface="Candara" panose="020E0502030303020204" pitchFamily="34" charset="0"/>
                <a:cs typeface="Telugu Sangam MN" panose="02000000000000000000" pitchFamily="2" charset="0"/>
              </a:rPr>
            </a:br>
            <a:r>
              <a:rPr lang="en-GB" altLang="en-US" sz="8000" b="1" dirty="0">
                <a:solidFill>
                  <a:srgbClr val="21A6F9"/>
                </a:solidFill>
                <a:latin typeface="Candara" panose="020E0502030303020204" pitchFamily="34" charset="0"/>
                <a:cs typeface="Telugu Sangam MN" panose="02000000000000000000" pitchFamily="2" charset="0"/>
              </a:rPr>
              <a:t>Jesus tempted in the desert</a:t>
            </a:r>
          </a:p>
        </p:txBody>
      </p:sp>
      <p:pic>
        <p:nvPicPr>
          <p:cNvPr id="4" name="Picture 3">
            <a:extLst>
              <a:ext uri="{FF2B5EF4-FFF2-40B4-BE49-F238E27FC236}">
                <a16:creationId xmlns:a16="http://schemas.microsoft.com/office/drawing/2014/main" id="{E558B627-32E7-EA46-B0C4-359EC0CDDF0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70721" y="1787343"/>
            <a:ext cx="2039937"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nline Media 4" descr="Recorded Sound">
            <a:hlinkClick r:id="" action="ppaction://media"/>
            <a:extLst>
              <a:ext uri="{FF2B5EF4-FFF2-40B4-BE49-F238E27FC236}">
                <a16:creationId xmlns:a16="http://schemas.microsoft.com/office/drawing/2014/main" id="{6D005B17-410E-1B42-8E99-64EED775752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18389" y="4504690"/>
            <a:ext cx="812800" cy="812800"/>
          </a:xfrm>
          <a:prstGeom prst="rect">
            <a:avLst/>
          </a:prstGeom>
        </p:spPr>
      </p:pic>
    </p:spTree>
    <p:extLst>
      <p:ext uri="{BB962C8B-B14F-4D97-AF65-F5344CB8AC3E}">
        <p14:creationId xmlns:p14="http://schemas.microsoft.com/office/powerpoint/2010/main" val="364583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0"/>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654068" y="403406"/>
            <a:ext cx="11196735" cy="6051188"/>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257301" y="403406"/>
            <a:ext cx="10025742" cy="951865"/>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Do you remember what Lent is?</a:t>
            </a:r>
          </a:p>
        </p:txBody>
      </p:sp>
      <p:sp>
        <p:nvSpPr>
          <p:cNvPr id="9" name="Content Placeholder 21">
            <a:extLst>
              <a:ext uri="{FF2B5EF4-FFF2-40B4-BE49-F238E27FC236}">
                <a16:creationId xmlns:a16="http://schemas.microsoft.com/office/drawing/2014/main" id="{F9475860-3077-BC4F-AEB0-C91DD476E085}"/>
              </a:ext>
            </a:extLst>
          </p:cNvPr>
          <p:cNvSpPr txBox="1">
            <a:spLocks/>
          </p:cNvSpPr>
          <p:nvPr/>
        </p:nvSpPr>
        <p:spPr>
          <a:xfrm>
            <a:off x="1094014" y="1556511"/>
            <a:ext cx="10025743" cy="450178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Aft>
                <a:spcPts val="1200"/>
              </a:spcAft>
              <a:defRPr/>
            </a:pPr>
            <a:r>
              <a:rPr lang="en-GB" altLang="en-US" sz="2800" dirty="0">
                <a:latin typeface="Twinkl" pitchFamily="2" charset="0"/>
                <a:cs typeface="Arial" panose="020B0604020202020204" pitchFamily="34" charset="0"/>
              </a:rPr>
              <a:t>Lent begins on Ash Wednesday, which is the day after Pancake Day.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It is the start of a very important time in the Christian Calendar. </a:t>
            </a:r>
          </a:p>
          <a:p>
            <a:pPr>
              <a:lnSpc>
                <a:spcPct val="100000"/>
              </a:lnSpc>
              <a:spcAft>
                <a:spcPts val="1200"/>
              </a:spcAft>
              <a:defRPr/>
            </a:pPr>
            <a:r>
              <a:rPr lang="en-GB" altLang="en-US" sz="2800" b="1" dirty="0">
                <a:latin typeface="Twinkl" pitchFamily="2" charset="0"/>
                <a:cs typeface="Arial" panose="020B0604020202020204" pitchFamily="34" charset="0"/>
              </a:rPr>
              <a:t>What does Lent lead up to?</a:t>
            </a:r>
            <a:endParaRPr lang="en-GB" altLang="en-US" sz="2800" dirty="0">
              <a:latin typeface="Twinkl" pitchFamily="2" charset="0"/>
              <a:cs typeface="Arial" panose="020B0604020202020204" pitchFamily="34" charset="0"/>
            </a:endParaRPr>
          </a:p>
          <a:p>
            <a:pPr>
              <a:lnSpc>
                <a:spcPct val="100000"/>
              </a:lnSpc>
              <a:spcAft>
                <a:spcPts val="1200"/>
              </a:spcAft>
              <a:defRPr/>
            </a:pPr>
            <a:r>
              <a:rPr lang="en-GB" altLang="en-US" sz="2800" dirty="0">
                <a:latin typeface="Twinkl" pitchFamily="2" charset="0"/>
                <a:cs typeface="Arial" panose="020B0604020202020204" pitchFamily="34" charset="0"/>
              </a:rPr>
              <a:t>Lent leads up to Easter, the time that Christians remember Jesus’ death and resurrection. </a:t>
            </a:r>
          </a:p>
          <a:p>
            <a:pPr>
              <a:lnSpc>
                <a:spcPct val="100000"/>
              </a:lnSpc>
              <a:spcAft>
                <a:spcPts val="1200"/>
              </a:spcAft>
              <a:defRPr/>
            </a:pPr>
            <a:r>
              <a:rPr lang="en-GB" altLang="en-US" sz="2800" dirty="0">
                <a:latin typeface="Twinkl" pitchFamily="2" charset="0"/>
                <a:cs typeface="Arial" panose="020B0604020202020204" pitchFamily="34" charset="0"/>
              </a:rPr>
              <a:t>Lent is 40 days long (not including Sundays).</a:t>
            </a:r>
          </a:p>
          <a:p>
            <a:pPr>
              <a:lnSpc>
                <a:spcPct val="100000"/>
              </a:lnSpc>
              <a:spcAft>
                <a:spcPts val="1200"/>
              </a:spcAft>
              <a:defRPr/>
            </a:pPr>
            <a:r>
              <a:rPr lang="en-GB" altLang="en-US" sz="2800" b="1" dirty="0">
                <a:latin typeface="Twinkl" pitchFamily="2" charset="0"/>
                <a:cs typeface="Arial" panose="020B0604020202020204" pitchFamily="34" charset="0"/>
              </a:rPr>
              <a:t>Let’s explore why Lent is 40 days long.</a:t>
            </a:r>
            <a:endParaRPr lang="en-GB" sz="2800" b="1" dirty="0">
              <a:latin typeface="Twinkl" pitchFamily="2" charset="0"/>
            </a:endParaRPr>
          </a:p>
        </p:txBody>
      </p:sp>
      <p:pic>
        <p:nvPicPr>
          <p:cNvPr id="2" name="Online Media 1" descr="Recorded Sound">
            <a:hlinkClick r:id="" action="ppaction://media"/>
            <a:extLst>
              <a:ext uri="{FF2B5EF4-FFF2-40B4-BE49-F238E27FC236}">
                <a16:creationId xmlns:a16="http://schemas.microsoft.com/office/drawing/2014/main" id="{6FD81514-E35B-1943-91C9-809B41FFF3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46035" y="5501290"/>
            <a:ext cx="812800" cy="812800"/>
          </a:xfrm>
          <a:prstGeom prst="rect">
            <a:avLst/>
          </a:prstGeom>
        </p:spPr>
      </p:pic>
    </p:spTree>
    <p:extLst>
      <p:ext uri="{BB962C8B-B14F-4D97-AF65-F5344CB8AC3E}">
        <p14:creationId xmlns:p14="http://schemas.microsoft.com/office/powerpoint/2010/main" val="1766841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5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0"/>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497631" y="296384"/>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grpSp>
        <p:nvGrpSpPr>
          <p:cNvPr id="10" name="Group 3">
            <a:extLst>
              <a:ext uri="{FF2B5EF4-FFF2-40B4-BE49-F238E27FC236}">
                <a16:creationId xmlns:a16="http://schemas.microsoft.com/office/drawing/2014/main" id="{E89FBDAC-9BFF-FD49-A204-76411C846626}"/>
              </a:ext>
            </a:extLst>
          </p:cNvPr>
          <p:cNvGrpSpPr>
            <a:grpSpLocks/>
          </p:cNvGrpSpPr>
          <p:nvPr/>
        </p:nvGrpSpPr>
        <p:grpSpPr bwMode="auto">
          <a:xfrm>
            <a:off x="779656" y="3355047"/>
            <a:ext cx="3905250" cy="2854325"/>
            <a:chOff x="2286621" y="3278659"/>
            <a:chExt cx="3906137" cy="2855441"/>
          </a:xfrm>
        </p:grpSpPr>
        <p:sp>
          <p:nvSpPr>
            <p:cNvPr id="13" name="Oval 12">
              <a:extLst>
                <a:ext uri="{FF2B5EF4-FFF2-40B4-BE49-F238E27FC236}">
                  <a16:creationId xmlns:a16="http://schemas.microsoft.com/office/drawing/2014/main" id="{0DB89F6A-BC34-1D4A-BCEE-67F316237FDE}"/>
                </a:ext>
              </a:extLst>
            </p:cNvPr>
            <p:cNvSpPr/>
            <p:nvPr/>
          </p:nvSpPr>
          <p:spPr>
            <a:xfrm>
              <a:off x="2286621" y="4714320"/>
              <a:ext cx="3906137" cy="141978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 name="Picture 1">
              <a:extLst>
                <a:ext uri="{FF2B5EF4-FFF2-40B4-BE49-F238E27FC236}">
                  <a16:creationId xmlns:a16="http://schemas.microsoft.com/office/drawing/2014/main" id="{55B00B47-71D8-2944-A13B-0389398B8EF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36268" y="3278659"/>
              <a:ext cx="1606842"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Title 20">
            <a:extLst>
              <a:ext uri="{FF2B5EF4-FFF2-40B4-BE49-F238E27FC236}">
                <a16:creationId xmlns:a16="http://schemas.microsoft.com/office/drawing/2014/main" id="{03A2D102-89EE-D44D-B2DF-B21CA95DD256}"/>
              </a:ext>
            </a:extLst>
          </p:cNvPr>
          <p:cNvSpPr txBox="1">
            <a:spLocks/>
          </p:cNvSpPr>
          <p:nvPr/>
        </p:nvSpPr>
        <p:spPr>
          <a:xfrm>
            <a:off x="497631" y="280761"/>
            <a:ext cx="11196735" cy="99377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Jesus Goes into the Wilderness</a:t>
            </a:r>
          </a:p>
        </p:txBody>
      </p:sp>
      <p:sp>
        <p:nvSpPr>
          <p:cNvPr id="16" name="Content Placeholder 21">
            <a:extLst>
              <a:ext uri="{FF2B5EF4-FFF2-40B4-BE49-F238E27FC236}">
                <a16:creationId xmlns:a16="http://schemas.microsoft.com/office/drawing/2014/main" id="{BE42FF22-A433-784C-8EDA-AC2B335C5FC4}"/>
              </a:ext>
            </a:extLst>
          </p:cNvPr>
          <p:cNvSpPr txBox="1">
            <a:spLocks/>
          </p:cNvSpPr>
          <p:nvPr/>
        </p:nvSpPr>
        <p:spPr>
          <a:xfrm>
            <a:off x="1010654" y="1290159"/>
            <a:ext cx="10146262" cy="465407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defRPr/>
            </a:pPr>
            <a:r>
              <a:rPr lang="en-GB" altLang="en-US" sz="2800" dirty="0">
                <a:latin typeface="Twinkl" pitchFamily="2" charset="0"/>
                <a:cs typeface="Arial" panose="020B0604020202020204" pitchFamily="34" charset="0"/>
              </a:rPr>
              <a:t>Before Jesus began His teaching, He was led into the desert by the Holy Spirit and spent 40 days and 40 nights alone to be with God. </a:t>
            </a:r>
            <a:br>
              <a:rPr lang="en-GB" altLang="en-US" sz="2800" dirty="0">
                <a:latin typeface="Twinkl" pitchFamily="2" charset="0"/>
                <a:cs typeface="Arial" panose="020B0604020202020204" pitchFamily="34" charset="0"/>
              </a:rPr>
            </a:br>
            <a:endParaRPr lang="en-GB" altLang="en-US" sz="2800" dirty="0">
              <a:latin typeface="Twinkl" pitchFamily="2" charset="0"/>
              <a:cs typeface="Arial" panose="020B0604020202020204" pitchFamily="34" charset="0"/>
            </a:endParaRPr>
          </a:p>
          <a:p>
            <a:pPr>
              <a:lnSpc>
                <a:spcPct val="100000"/>
              </a:lnSpc>
              <a:defRPr/>
            </a:pPr>
            <a:r>
              <a:rPr lang="en-GB" altLang="en-US" sz="2800" dirty="0">
                <a:latin typeface="Twinkl" pitchFamily="2" charset="0"/>
                <a:cs typeface="Arial" panose="020B0604020202020204" pitchFamily="34" charset="0"/>
              </a:rPr>
              <a:t>	During this time, He had no food (fasting) and was very tired.</a:t>
            </a:r>
          </a:p>
          <a:p>
            <a:pPr>
              <a:lnSpc>
                <a:spcPct val="100000"/>
              </a:lnSpc>
              <a:defRPr/>
            </a:pPr>
            <a:r>
              <a:rPr lang="en-GB" altLang="en-US" sz="2800" dirty="0">
                <a:latin typeface="Twinkl" pitchFamily="2" charset="0"/>
                <a:cs typeface="Arial" panose="020B0604020202020204" pitchFamily="34" charset="0"/>
              </a:rPr>
              <a:t>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			Whilst Jesus was in the desert, the Devil</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		 appeared, trying to test the strength of Jesus.</a:t>
            </a:r>
            <a:endParaRPr lang="en-GB" sz="2800" b="1" dirty="0">
              <a:latin typeface="Twinkl" pitchFamily="2" charset="0"/>
            </a:endParaRPr>
          </a:p>
        </p:txBody>
      </p:sp>
      <p:pic>
        <p:nvPicPr>
          <p:cNvPr id="3" name="Online Media 2" descr="Recorded Sound">
            <a:hlinkClick r:id="" action="ppaction://media"/>
            <a:extLst>
              <a:ext uri="{FF2B5EF4-FFF2-40B4-BE49-F238E27FC236}">
                <a16:creationId xmlns:a16="http://schemas.microsoft.com/office/drawing/2014/main" id="{34C16090-41EA-184F-B608-BA0BC1C1F7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533417" y="4790147"/>
            <a:ext cx="812800" cy="812800"/>
          </a:xfrm>
          <a:prstGeom prst="rect">
            <a:avLst/>
          </a:prstGeom>
        </p:spPr>
      </p:pic>
    </p:spTree>
    <p:extLst>
      <p:ext uri="{BB962C8B-B14F-4D97-AF65-F5344CB8AC3E}">
        <p14:creationId xmlns:p14="http://schemas.microsoft.com/office/powerpoint/2010/main" val="301814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0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490148" y="233576"/>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5" name="Title 20">
            <a:extLst>
              <a:ext uri="{FF2B5EF4-FFF2-40B4-BE49-F238E27FC236}">
                <a16:creationId xmlns:a16="http://schemas.microsoft.com/office/drawing/2014/main" id="{03A2D102-89EE-D44D-B2DF-B21CA95DD256}"/>
              </a:ext>
            </a:extLst>
          </p:cNvPr>
          <p:cNvSpPr txBox="1">
            <a:spLocks/>
          </p:cNvSpPr>
          <p:nvPr/>
        </p:nvSpPr>
        <p:spPr>
          <a:xfrm>
            <a:off x="497632" y="280761"/>
            <a:ext cx="11196734" cy="99377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Jesus tempted in the desert</a:t>
            </a: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1516377" y="1514474"/>
            <a:ext cx="9946280" cy="468947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en-US" sz="2800" dirty="0">
                <a:latin typeface="Twinkl" pitchFamily="2" charset="0"/>
                <a:cs typeface="Arial" panose="020B0604020202020204" pitchFamily="34" charset="0"/>
              </a:rPr>
              <a:t>The Devil knew that Jesus was hungry. He told him that if he was indeed the Son of God, to turn the rocks nearby into bread. </a:t>
            </a:r>
          </a:p>
          <a:p>
            <a:pPr>
              <a:defRPr/>
            </a:pPr>
            <a:endParaRPr lang="en-GB" altLang="en-US" sz="2800" dirty="0">
              <a:latin typeface="Twinkl" pitchFamily="2" charset="0"/>
              <a:cs typeface="Arial" panose="020B0604020202020204" pitchFamily="34" charset="0"/>
            </a:endParaRPr>
          </a:p>
          <a:p>
            <a:pPr algn="l">
              <a:defRPr/>
            </a:pPr>
            <a:r>
              <a:rPr lang="en-GB" altLang="en-US" sz="2800" dirty="0">
                <a:latin typeface="Twinkl" pitchFamily="2" charset="0"/>
                <a:cs typeface="Arial" panose="020B0604020202020204" pitchFamily="34" charset="0"/>
              </a:rPr>
              <a:t>The Devil knew Jesus could do this,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but Jesus knew that the Devil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was tempting Him and that it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was a trap and told him,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“Man shall not live on bread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alone, but on every word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that comes from the mouth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of God.”</a:t>
            </a:r>
            <a:endParaRPr lang="en-GB" sz="2800" b="1" dirty="0">
              <a:latin typeface="Twinkl" pitchFamily="2" charset="0"/>
            </a:endParaRPr>
          </a:p>
        </p:txBody>
      </p:sp>
      <p:grpSp>
        <p:nvGrpSpPr>
          <p:cNvPr id="18" name="Group 8">
            <a:extLst>
              <a:ext uri="{FF2B5EF4-FFF2-40B4-BE49-F238E27FC236}">
                <a16:creationId xmlns:a16="http://schemas.microsoft.com/office/drawing/2014/main" id="{FE78A193-3C49-4445-9299-CC244A40E551}"/>
              </a:ext>
            </a:extLst>
          </p:cNvPr>
          <p:cNvGrpSpPr>
            <a:grpSpLocks/>
          </p:cNvGrpSpPr>
          <p:nvPr/>
        </p:nvGrpSpPr>
        <p:grpSpPr bwMode="auto">
          <a:xfrm>
            <a:off x="8790319" y="3092720"/>
            <a:ext cx="2560954" cy="3092450"/>
            <a:chOff x="5395799" y="2839276"/>
            <a:chExt cx="2537240" cy="3413922"/>
          </a:xfrm>
        </p:grpSpPr>
        <p:sp>
          <p:nvSpPr>
            <p:cNvPr id="19" name="Oval 18">
              <a:extLst>
                <a:ext uri="{FF2B5EF4-FFF2-40B4-BE49-F238E27FC236}">
                  <a16:creationId xmlns:a16="http://schemas.microsoft.com/office/drawing/2014/main" id="{EBFAB5D8-944A-244E-BB0E-1B3F9FC46CD2}"/>
                </a:ext>
              </a:extLst>
            </p:cNvPr>
            <p:cNvSpPr/>
            <p:nvPr/>
          </p:nvSpPr>
          <p:spPr>
            <a:xfrm>
              <a:off x="5503767" y="5370752"/>
              <a:ext cx="2429272" cy="882446"/>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0" name="Group 7">
              <a:extLst>
                <a:ext uri="{FF2B5EF4-FFF2-40B4-BE49-F238E27FC236}">
                  <a16:creationId xmlns:a16="http://schemas.microsoft.com/office/drawing/2014/main" id="{32E341D0-1999-894A-90A7-49148D0BF8F2}"/>
                </a:ext>
              </a:extLst>
            </p:cNvPr>
            <p:cNvGrpSpPr>
              <a:grpSpLocks/>
            </p:cNvGrpSpPr>
            <p:nvPr/>
          </p:nvGrpSpPr>
          <p:grpSpPr bwMode="auto">
            <a:xfrm>
              <a:off x="5395799" y="2839276"/>
              <a:ext cx="1867846" cy="3151678"/>
              <a:chOff x="6005398" y="2847515"/>
              <a:chExt cx="1867846" cy="3151678"/>
            </a:xfrm>
          </p:grpSpPr>
          <p:pic>
            <p:nvPicPr>
              <p:cNvPr id="21" name="Picture 4">
                <a:extLst>
                  <a:ext uri="{FF2B5EF4-FFF2-40B4-BE49-F238E27FC236}">
                    <a16:creationId xmlns:a16="http://schemas.microsoft.com/office/drawing/2014/main" id="{795781EB-FD21-AD4B-ADB8-3E0BFFE7B56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79246" y="3245708"/>
                <a:ext cx="1493998" cy="275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5">
                <a:extLst>
                  <a:ext uri="{FF2B5EF4-FFF2-40B4-BE49-F238E27FC236}">
                    <a16:creationId xmlns:a16="http://schemas.microsoft.com/office/drawing/2014/main" id="{CC48945F-997F-504C-987E-6943144B76A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992190">
                <a:off x="6005398" y="2847515"/>
                <a:ext cx="1156037" cy="1051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6">
                <a:extLst>
                  <a:ext uri="{FF2B5EF4-FFF2-40B4-BE49-F238E27FC236}">
                    <a16:creationId xmlns:a16="http://schemas.microsoft.com/office/drawing/2014/main" id="{43A48DA3-9344-B649-AD3B-6167D60FA478}"/>
                  </a:ext>
                </a:extLst>
              </p:cNvPr>
              <p:cNvSpPr>
                <a:spLocks noChangeArrowheads="1"/>
              </p:cNvSpPr>
              <p:nvPr/>
            </p:nvSpPr>
            <p:spPr bwMode="auto">
              <a:xfrm>
                <a:off x="6167019" y="3107025"/>
                <a:ext cx="733465" cy="52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a:solidFill>
                      <a:srgbClr val="21A6F9"/>
                    </a:solidFill>
                    <a:latin typeface="Twinkl" pitchFamily="2" charset="77"/>
                  </a:rPr>
                  <a:t>No!</a:t>
                </a:r>
                <a:endParaRPr lang="en-GB" altLang="en-US" sz="2800">
                  <a:solidFill>
                    <a:schemeClr val="tx1"/>
                  </a:solidFill>
                  <a:latin typeface="Twinkl" pitchFamily="2" charset="77"/>
                </a:endParaRPr>
              </a:p>
            </p:txBody>
          </p:sp>
        </p:grpSp>
      </p:grpSp>
      <p:pic>
        <p:nvPicPr>
          <p:cNvPr id="24" name="Picture 16">
            <a:extLst>
              <a:ext uri="{FF2B5EF4-FFF2-40B4-BE49-F238E27FC236}">
                <a16:creationId xmlns:a16="http://schemas.microsoft.com/office/drawing/2014/main" id="{0AE99D01-2DDE-2E40-9849-A04C9D0DD3FB}"/>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867708" y="5385820"/>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Explosion 2 24">
            <a:extLst>
              <a:ext uri="{FF2B5EF4-FFF2-40B4-BE49-F238E27FC236}">
                <a16:creationId xmlns:a16="http://schemas.microsoft.com/office/drawing/2014/main" id="{D1FC39AB-34DE-0E4C-979F-665A08D571C5}"/>
              </a:ext>
            </a:extLst>
          </p:cNvPr>
          <p:cNvSpPr/>
          <p:nvPr/>
        </p:nvSpPr>
        <p:spPr>
          <a:xfrm rot="19804525">
            <a:off x="6010883" y="2764407"/>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6" name="Picture 25">
            <a:extLst>
              <a:ext uri="{FF2B5EF4-FFF2-40B4-BE49-F238E27FC236}">
                <a16:creationId xmlns:a16="http://schemas.microsoft.com/office/drawing/2014/main" id="{5B04C9F0-0F31-7B4F-88B5-FB839075BF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786410">
            <a:off x="6831813" y="4014151"/>
            <a:ext cx="1011559" cy="545784"/>
          </a:xfrm>
          <a:prstGeom prst="rect">
            <a:avLst/>
          </a:prstGeom>
          <a:effectLst>
            <a:softEdge rad="0"/>
          </a:effectLst>
        </p:spPr>
      </p:pic>
      <p:pic>
        <p:nvPicPr>
          <p:cNvPr id="27" name="Picture 11">
            <a:extLst>
              <a:ext uri="{FF2B5EF4-FFF2-40B4-BE49-F238E27FC236}">
                <a16:creationId xmlns:a16="http://schemas.microsoft.com/office/drawing/2014/main" id="{85CB57B2-E6BC-0C49-9988-CCE3881609ED}"/>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8018521" y="5492183"/>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EAAA30D6-EB7E-CD4B-BF3B-C75B044AF13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903613" y="5134820"/>
            <a:ext cx="812800" cy="812800"/>
          </a:xfrm>
          <a:prstGeom prst="rect">
            <a:avLst/>
          </a:prstGeom>
        </p:spPr>
      </p:pic>
    </p:spTree>
    <p:extLst>
      <p:ext uri="{BB962C8B-B14F-4D97-AF65-F5344CB8AC3E}">
        <p14:creationId xmlns:p14="http://schemas.microsoft.com/office/powerpoint/2010/main" val="264069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3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527638" y="403406"/>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1208418" y="620487"/>
            <a:ext cx="9946280" cy="527702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en-US" sz="2800" dirty="0">
                <a:latin typeface="Twinkl" pitchFamily="2" charset="0"/>
                <a:cs typeface="Arial" panose="020B0604020202020204" pitchFamily="34" charset="0"/>
              </a:rPr>
              <a:t>Next, the Devil took Jesus to the Holy City of Jerusalem and to the highest point of the temple. He told Jesus to throw himself off the temple.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“If you are the Son of God,” he told Jesus, “then God will protect you from harm.” But Jesus knew it was a trick and he told the Devil,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“Do not put the Lord your God to the test.”</a:t>
            </a:r>
            <a:endParaRPr lang="en-GB" sz="2800" b="1" dirty="0">
              <a:latin typeface="Twinkl" pitchFamily="2" charset="0"/>
            </a:endParaRPr>
          </a:p>
          <a:p>
            <a:pPr>
              <a:defRPr/>
            </a:pPr>
            <a:endParaRPr lang="en-GB" sz="2800" b="1" dirty="0">
              <a:latin typeface="Twinkl" pitchFamily="2" charset="0"/>
            </a:endParaRPr>
          </a:p>
        </p:txBody>
      </p:sp>
      <p:sp>
        <p:nvSpPr>
          <p:cNvPr id="28" name="Explosion 2 27">
            <a:extLst>
              <a:ext uri="{FF2B5EF4-FFF2-40B4-BE49-F238E27FC236}">
                <a16:creationId xmlns:a16="http://schemas.microsoft.com/office/drawing/2014/main" id="{636A5696-8083-6A48-8866-898159888A68}"/>
              </a:ext>
            </a:extLst>
          </p:cNvPr>
          <p:cNvSpPr/>
          <p:nvPr/>
        </p:nvSpPr>
        <p:spPr>
          <a:xfrm rot="19804525">
            <a:off x="6599727" y="2666736"/>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9" name="Group 13">
            <a:extLst>
              <a:ext uri="{FF2B5EF4-FFF2-40B4-BE49-F238E27FC236}">
                <a16:creationId xmlns:a16="http://schemas.microsoft.com/office/drawing/2014/main" id="{CF8FD59B-9511-BB45-8329-8619552B2ABA}"/>
              </a:ext>
            </a:extLst>
          </p:cNvPr>
          <p:cNvGrpSpPr>
            <a:grpSpLocks/>
          </p:cNvGrpSpPr>
          <p:nvPr/>
        </p:nvGrpSpPr>
        <p:grpSpPr bwMode="auto">
          <a:xfrm>
            <a:off x="3737473" y="3491243"/>
            <a:ext cx="2101315" cy="2558365"/>
            <a:chOff x="4125213" y="2953970"/>
            <a:chExt cx="1988862" cy="2840644"/>
          </a:xfrm>
        </p:grpSpPr>
        <p:pic>
          <p:nvPicPr>
            <p:cNvPr id="30" name="Picture 5">
              <a:extLst>
                <a:ext uri="{FF2B5EF4-FFF2-40B4-BE49-F238E27FC236}">
                  <a16:creationId xmlns:a16="http://schemas.microsoft.com/office/drawing/2014/main" id="{C6EC9A4A-CAB2-6045-95C4-0B461621EB3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992190">
              <a:off x="4958039" y="2953970"/>
              <a:ext cx="1156036" cy="1051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6">
              <a:extLst>
                <a:ext uri="{FF2B5EF4-FFF2-40B4-BE49-F238E27FC236}">
                  <a16:creationId xmlns:a16="http://schemas.microsoft.com/office/drawing/2014/main" id="{4467599E-C8FB-4C41-BB0B-960C0949CF03}"/>
                </a:ext>
              </a:extLst>
            </p:cNvPr>
            <p:cNvSpPr>
              <a:spLocks noChangeArrowheads="1"/>
            </p:cNvSpPr>
            <p:nvPr/>
          </p:nvSpPr>
          <p:spPr bwMode="auto">
            <a:xfrm>
              <a:off x="5243228" y="3234666"/>
              <a:ext cx="7334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dirty="0">
                  <a:solidFill>
                    <a:srgbClr val="21A6F9"/>
                  </a:solidFill>
                  <a:latin typeface="Twinkl" pitchFamily="2" charset="77"/>
                </a:rPr>
                <a:t>No!</a:t>
              </a:r>
              <a:endParaRPr lang="en-GB" altLang="en-US" sz="2800" dirty="0">
                <a:solidFill>
                  <a:schemeClr val="tx1"/>
                </a:solidFill>
                <a:latin typeface="Twinkl" pitchFamily="2" charset="77"/>
              </a:endParaRPr>
            </a:p>
          </p:txBody>
        </p:sp>
        <p:pic>
          <p:nvPicPr>
            <p:cNvPr id="32" name="Picture 1">
              <a:extLst>
                <a:ext uri="{FF2B5EF4-FFF2-40B4-BE49-F238E27FC236}">
                  <a16:creationId xmlns:a16="http://schemas.microsoft.com/office/drawing/2014/main" id="{9DF12573-982F-5E4F-85F7-98F5A3562D7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25213" y="3041129"/>
              <a:ext cx="912463" cy="275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
            <a:extLst>
              <a:ext uri="{FF2B5EF4-FFF2-40B4-BE49-F238E27FC236}">
                <a16:creationId xmlns:a16="http://schemas.microsoft.com/office/drawing/2014/main" id="{E444D7A0-D43C-2748-9177-D41A5191AFAD}"/>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22505" y="5732834"/>
            <a:ext cx="5354637"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14">
            <a:extLst>
              <a:ext uri="{FF2B5EF4-FFF2-40B4-BE49-F238E27FC236}">
                <a16:creationId xmlns:a16="http://schemas.microsoft.com/office/drawing/2014/main" id="{073285F1-BC1F-5443-8D26-E3593C5B66D6}"/>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153264" y="3412210"/>
            <a:ext cx="1622425" cy="163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63854195-2173-C042-8891-344341E6F09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065609" y="5006273"/>
            <a:ext cx="812800" cy="812800"/>
          </a:xfrm>
          <a:prstGeom prst="rect">
            <a:avLst/>
          </a:prstGeom>
        </p:spPr>
      </p:pic>
    </p:spTree>
    <p:extLst>
      <p:ext uri="{BB962C8B-B14F-4D97-AF65-F5344CB8AC3E}">
        <p14:creationId xmlns:p14="http://schemas.microsoft.com/office/powerpoint/2010/main" val="147609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549768" y="340420"/>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832345" y="742518"/>
            <a:ext cx="10631579" cy="532311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en-US" sz="2800" dirty="0">
                <a:latin typeface="Twinkl" pitchFamily="2" charset="0"/>
                <a:cs typeface="Arial" panose="020B0604020202020204" pitchFamily="34" charset="0"/>
              </a:rPr>
              <a:t>Finally, the Devil took Jesus to a very high mountain and told him “All the kingdoms of the world will be yours if you bow down and worship me.”</a:t>
            </a:r>
            <a:br>
              <a:rPr lang="en-GB" altLang="en-US" sz="2800" dirty="0">
                <a:latin typeface="Twinkl" pitchFamily="2" charset="0"/>
                <a:cs typeface="Arial" panose="020B0604020202020204" pitchFamily="34" charset="0"/>
              </a:rPr>
            </a:br>
            <a:endParaRPr lang="en-GB" altLang="en-US" sz="2800" dirty="0">
              <a:latin typeface="Twinkl" pitchFamily="2" charset="0"/>
              <a:cs typeface="Arial" panose="020B0604020202020204" pitchFamily="34" charset="0"/>
            </a:endParaRPr>
          </a:p>
          <a:p>
            <a:pPr algn="r">
              <a:defRPr/>
            </a:pPr>
            <a:r>
              <a:rPr lang="en-GB" altLang="en-US" sz="2800" dirty="0">
                <a:latin typeface="Twinkl" pitchFamily="2" charset="0"/>
                <a:cs typeface="Arial" panose="020B0604020202020204" pitchFamily="34" charset="0"/>
              </a:rPr>
              <a:t>But Jesus said “Away from me Satan!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For it is written: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‘Worship the Lord your God,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and serve Him only’.”</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 </a:t>
            </a:r>
          </a:p>
          <a:p>
            <a:pPr algn="r">
              <a:defRPr/>
            </a:pPr>
            <a:r>
              <a:rPr lang="en-GB" altLang="en-US" sz="2800" dirty="0">
                <a:latin typeface="Twinkl" pitchFamily="2" charset="0"/>
                <a:cs typeface="Arial" panose="020B0604020202020204" pitchFamily="34" charset="0"/>
              </a:rPr>
              <a:t>God was very pleased with Jesus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and how he resisted the Devil’s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temptations. God sent his angels to care for him.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Jesus was ready to start teaching.</a:t>
            </a:r>
            <a:endParaRPr lang="en-GB" sz="2800" b="1" dirty="0">
              <a:latin typeface="Twinkl" pitchFamily="2" charset="0"/>
            </a:endParaRPr>
          </a:p>
          <a:p>
            <a:pPr>
              <a:defRPr/>
            </a:pPr>
            <a:endParaRPr lang="en-GB" sz="2800" b="1" dirty="0">
              <a:latin typeface="Twinkl" pitchFamily="2" charset="0"/>
            </a:endParaRPr>
          </a:p>
        </p:txBody>
      </p:sp>
      <p:pic>
        <p:nvPicPr>
          <p:cNvPr id="14" name="Picture 2">
            <a:extLst>
              <a:ext uri="{FF2B5EF4-FFF2-40B4-BE49-F238E27FC236}">
                <a16:creationId xmlns:a16="http://schemas.microsoft.com/office/drawing/2014/main" id="{09A0C3E9-266F-5541-A481-760B723FEA2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345861" y="4515107"/>
            <a:ext cx="2900362"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Explosion 2 15">
            <a:extLst>
              <a:ext uri="{FF2B5EF4-FFF2-40B4-BE49-F238E27FC236}">
                <a16:creationId xmlns:a16="http://schemas.microsoft.com/office/drawing/2014/main" id="{F3E310B7-4847-F745-98FD-9E1A182DDD30}"/>
              </a:ext>
            </a:extLst>
          </p:cNvPr>
          <p:cNvSpPr/>
          <p:nvPr/>
        </p:nvSpPr>
        <p:spPr>
          <a:xfrm rot="2297199">
            <a:off x="3294370" y="2313135"/>
            <a:ext cx="3251811" cy="3251811"/>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 name="Picture 5">
            <a:extLst>
              <a:ext uri="{FF2B5EF4-FFF2-40B4-BE49-F238E27FC236}">
                <a16:creationId xmlns:a16="http://schemas.microsoft.com/office/drawing/2014/main" id="{149640BE-CF3C-C04F-A9F3-79B61BFDEC7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992190">
            <a:off x="3120571" y="1826805"/>
            <a:ext cx="115570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1">
            <a:extLst>
              <a:ext uri="{FF2B5EF4-FFF2-40B4-BE49-F238E27FC236}">
                <a16:creationId xmlns:a16="http://schemas.microsoft.com/office/drawing/2014/main" id="{F20FBA87-C761-E046-BA53-A2FF495017B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54940" y="2026920"/>
            <a:ext cx="1203325" cy="275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8">
            <a:extLst>
              <a:ext uri="{FF2B5EF4-FFF2-40B4-BE49-F238E27FC236}">
                <a16:creationId xmlns:a16="http://schemas.microsoft.com/office/drawing/2014/main" id="{277CC3DE-B44A-5D40-B5C2-EAA1CC2F8BC5}"/>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4092674">
            <a:off x="4332788" y="3449061"/>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6">
            <a:extLst>
              <a:ext uri="{FF2B5EF4-FFF2-40B4-BE49-F238E27FC236}">
                <a16:creationId xmlns:a16="http://schemas.microsoft.com/office/drawing/2014/main" id="{45FDB9B5-F6B1-D740-A2A0-3D3A88B197EC}"/>
              </a:ext>
            </a:extLst>
          </p:cNvPr>
          <p:cNvSpPr>
            <a:spLocks noChangeArrowheads="1"/>
          </p:cNvSpPr>
          <p:nvPr/>
        </p:nvSpPr>
        <p:spPr bwMode="auto">
          <a:xfrm>
            <a:off x="3438242" y="2084096"/>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ea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dirty="0">
                <a:solidFill>
                  <a:srgbClr val="21A6F9"/>
                </a:solidFill>
                <a:latin typeface="Twinkl" pitchFamily="2" charset="77"/>
              </a:rPr>
              <a:t>No!</a:t>
            </a:r>
            <a:endParaRPr lang="en-GB" altLang="en-US" sz="2800" dirty="0">
              <a:solidFill>
                <a:schemeClr val="tx1"/>
              </a:solidFill>
              <a:latin typeface="Twinkl" pitchFamily="2" charset="77"/>
            </a:endParaRPr>
          </a:p>
        </p:txBody>
      </p:sp>
      <p:pic>
        <p:nvPicPr>
          <p:cNvPr id="3" name="Online Media 2" descr="Recorded Sound">
            <a:hlinkClick r:id="" action="ppaction://media"/>
            <a:extLst>
              <a:ext uri="{FF2B5EF4-FFF2-40B4-BE49-F238E27FC236}">
                <a16:creationId xmlns:a16="http://schemas.microsoft.com/office/drawing/2014/main" id="{97976FE1-CFBF-1E4E-AB52-29160F05999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715920" y="5120362"/>
            <a:ext cx="812800" cy="812800"/>
          </a:xfrm>
          <a:prstGeom prst="rect">
            <a:avLst/>
          </a:prstGeom>
        </p:spPr>
      </p:pic>
    </p:spTree>
    <p:extLst>
      <p:ext uri="{BB962C8B-B14F-4D97-AF65-F5344CB8AC3E}">
        <p14:creationId xmlns:p14="http://schemas.microsoft.com/office/powerpoint/2010/main" val="307448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46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511310" y="228600"/>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5" name="Title 20">
            <a:extLst>
              <a:ext uri="{FF2B5EF4-FFF2-40B4-BE49-F238E27FC236}">
                <a16:creationId xmlns:a16="http://schemas.microsoft.com/office/drawing/2014/main" id="{03A2D102-89EE-D44D-B2DF-B21CA95DD256}"/>
              </a:ext>
            </a:extLst>
          </p:cNvPr>
          <p:cNvSpPr txBox="1">
            <a:spLocks/>
          </p:cNvSpPr>
          <p:nvPr/>
        </p:nvSpPr>
        <p:spPr>
          <a:xfrm>
            <a:off x="497632" y="280761"/>
            <a:ext cx="11196734" cy="99377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Jesus resisted temptation</a:t>
            </a: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4264548" y="1530880"/>
            <a:ext cx="6890149" cy="43666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en-US" sz="2800" dirty="0">
                <a:latin typeface="Twinkl" pitchFamily="2" charset="0"/>
                <a:cs typeface="Arial" panose="020B0604020202020204" pitchFamily="34" charset="0"/>
              </a:rPr>
              <a:t>Jesus spent 40 days and 40 nights in the desert. He had no food. Whilst he was in the desert, the Devil tried to tempt him with food. The Devil made Jesus many promises, but each time Jesus told him ‘No!’.</a:t>
            </a:r>
          </a:p>
          <a:p>
            <a:pPr>
              <a:defRPr/>
            </a:pPr>
            <a:endParaRPr lang="en-GB" altLang="en-US" sz="2800" dirty="0">
              <a:latin typeface="Twinkl" pitchFamily="2" charset="0"/>
              <a:cs typeface="Arial" panose="020B0604020202020204" pitchFamily="34" charset="0"/>
            </a:endParaRPr>
          </a:p>
          <a:p>
            <a:pPr>
              <a:defRPr/>
            </a:pPr>
            <a:r>
              <a:rPr lang="en-GB" altLang="en-US" sz="2800" dirty="0">
                <a:latin typeface="Twinkl" pitchFamily="2" charset="0"/>
                <a:cs typeface="Arial" panose="020B0604020202020204" pitchFamily="34" charset="0"/>
              </a:rPr>
              <a:t>Lent lasts 40 days, to remind Christians of Jesus’ sacrifices when he was in the desert and also of his refusal to be tempted by the Devil.</a:t>
            </a:r>
            <a:endParaRPr lang="en-GB" sz="2800" b="1" dirty="0">
              <a:latin typeface="Twinkl" pitchFamily="2" charset="0"/>
            </a:endParaRPr>
          </a:p>
          <a:p>
            <a:pPr>
              <a:defRPr/>
            </a:pPr>
            <a:endParaRPr lang="en-GB" sz="2800" b="1" dirty="0">
              <a:latin typeface="Twinkl" pitchFamily="2" charset="0"/>
            </a:endParaRPr>
          </a:p>
        </p:txBody>
      </p:sp>
      <p:pic>
        <p:nvPicPr>
          <p:cNvPr id="13" name="Picture 2">
            <a:extLst>
              <a:ext uri="{FF2B5EF4-FFF2-40B4-BE49-F238E27FC236}">
                <a16:creationId xmlns:a16="http://schemas.microsoft.com/office/drawing/2014/main" id="{E5EF7198-429C-EE43-A8A6-C8975E7D5D1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468693" y="1657415"/>
            <a:ext cx="2401177" cy="3846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nline Media 1" descr="Recorded Sound">
            <a:hlinkClick r:id="" action="ppaction://media"/>
            <a:extLst>
              <a:ext uri="{FF2B5EF4-FFF2-40B4-BE49-F238E27FC236}">
                <a16:creationId xmlns:a16="http://schemas.microsoft.com/office/drawing/2014/main" id="{54BDF799-D4E3-0B41-B536-EBEDC6AD1C3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470660" y="5379614"/>
            <a:ext cx="812800" cy="812800"/>
          </a:xfrm>
          <a:prstGeom prst="rect">
            <a:avLst/>
          </a:prstGeom>
        </p:spPr>
      </p:pic>
    </p:spTree>
    <p:extLst>
      <p:ext uri="{BB962C8B-B14F-4D97-AF65-F5344CB8AC3E}">
        <p14:creationId xmlns:p14="http://schemas.microsoft.com/office/powerpoint/2010/main" val="91208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3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511310" y="316003"/>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5" name="Title 20">
            <a:extLst>
              <a:ext uri="{FF2B5EF4-FFF2-40B4-BE49-F238E27FC236}">
                <a16:creationId xmlns:a16="http://schemas.microsoft.com/office/drawing/2014/main" id="{03A2D102-89EE-D44D-B2DF-B21CA95DD256}"/>
              </a:ext>
            </a:extLst>
          </p:cNvPr>
          <p:cNvSpPr txBox="1">
            <a:spLocks/>
          </p:cNvSpPr>
          <p:nvPr/>
        </p:nvSpPr>
        <p:spPr>
          <a:xfrm>
            <a:off x="497632" y="403405"/>
            <a:ext cx="11196734" cy="150165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Why do Christians give </a:t>
            </a:r>
            <a:br>
              <a:rPr lang="en-GB" altLang="en-US" b="1" dirty="0">
                <a:solidFill>
                  <a:srgbClr val="21A6F9"/>
                </a:solidFill>
                <a:latin typeface="Candara" panose="020E0502030303020204" pitchFamily="34" charset="0"/>
              </a:rPr>
            </a:br>
            <a:r>
              <a:rPr lang="en-GB" altLang="en-US" b="1" dirty="0">
                <a:solidFill>
                  <a:srgbClr val="21A6F9"/>
                </a:solidFill>
                <a:latin typeface="Candara" panose="020E0502030303020204" pitchFamily="34" charset="0"/>
              </a:rPr>
              <a:t>something up during Lent?</a:t>
            </a: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4736965" y="1960022"/>
            <a:ext cx="6417732" cy="43666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defRPr/>
            </a:pPr>
            <a:r>
              <a:rPr lang="en-GB" altLang="en-US" sz="2800" dirty="0">
                <a:latin typeface="Twinkl" pitchFamily="2" charset="0"/>
                <a:cs typeface="Arial" panose="020B0604020202020204" pitchFamily="34" charset="0"/>
              </a:rPr>
              <a:t>Today, many Christians mark Lent by trying to ‘give up’ something they like. It might be chocolate or something like video games. </a:t>
            </a:r>
          </a:p>
          <a:p>
            <a:pPr>
              <a:lnSpc>
                <a:spcPct val="110000"/>
              </a:lnSpc>
              <a:defRPr/>
            </a:pPr>
            <a:r>
              <a:rPr lang="en-GB" altLang="en-US" sz="2800" dirty="0">
                <a:latin typeface="Twinkl" pitchFamily="2" charset="0"/>
                <a:cs typeface="Arial" panose="020B0604020202020204" pitchFamily="34" charset="0"/>
              </a:rPr>
              <a:t>They do this to remember Jesus was tempted by the devil just like we are and He resisted – this made God happy. </a:t>
            </a:r>
          </a:p>
          <a:p>
            <a:pPr>
              <a:lnSpc>
                <a:spcPct val="110000"/>
              </a:lnSpc>
              <a:defRPr/>
            </a:pPr>
            <a:r>
              <a:rPr lang="en-GB" altLang="en-US" sz="2800" dirty="0">
                <a:latin typeface="Twinkl" pitchFamily="2" charset="0"/>
                <a:cs typeface="Arial" panose="020B0604020202020204" pitchFamily="34" charset="0"/>
              </a:rPr>
              <a:t>Christians can show God that they can also say no to temptation, just as Jesus did.</a:t>
            </a:r>
          </a:p>
          <a:p>
            <a:pPr>
              <a:defRPr/>
            </a:pPr>
            <a:endParaRPr lang="en-GB" sz="2800" b="1" dirty="0">
              <a:latin typeface="Twinkl" pitchFamily="2" charset="0"/>
            </a:endParaRPr>
          </a:p>
        </p:txBody>
      </p:sp>
      <p:grpSp>
        <p:nvGrpSpPr>
          <p:cNvPr id="9" name="Group 3">
            <a:extLst>
              <a:ext uri="{FF2B5EF4-FFF2-40B4-BE49-F238E27FC236}">
                <a16:creationId xmlns:a16="http://schemas.microsoft.com/office/drawing/2014/main" id="{9137F692-2D2C-254B-B8EA-4EE09C9673C5}"/>
              </a:ext>
            </a:extLst>
          </p:cNvPr>
          <p:cNvGrpSpPr>
            <a:grpSpLocks/>
          </p:cNvGrpSpPr>
          <p:nvPr/>
        </p:nvGrpSpPr>
        <p:grpSpPr bwMode="auto">
          <a:xfrm>
            <a:off x="831715" y="2628409"/>
            <a:ext cx="3905250" cy="2854325"/>
            <a:chOff x="2286621" y="3278659"/>
            <a:chExt cx="3906137" cy="2855441"/>
          </a:xfrm>
        </p:grpSpPr>
        <p:sp>
          <p:nvSpPr>
            <p:cNvPr id="10" name="Oval 9">
              <a:extLst>
                <a:ext uri="{FF2B5EF4-FFF2-40B4-BE49-F238E27FC236}">
                  <a16:creationId xmlns:a16="http://schemas.microsoft.com/office/drawing/2014/main" id="{3B9DC8AF-1076-534A-A386-86DDBEAAC882}"/>
                </a:ext>
              </a:extLst>
            </p:cNvPr>
            <p:cNvSpPr/>
            <p:nvPr/>
          </p:nvSpPr>
          <p:spPr>
            <a:xfrm>
              <a:off x="2286621" y="4714320"/>
              <a:ext cx="3906137" cy="141978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 name="Picture 1">
              <a:extLst>
                <a:ext uri="{FF2B5EF4-FFF2-40B4-BE49-F238E27FC236}">
                  <a16:creationId xmlns:a16="http://schemas.microsoft.com/office/drawing/2014/main" id="{AB27F7C3-FCB0-F440-B6B0-3BDF074EC8E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36268" y="3278659"/>
              <a:ext cx="1606842"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Online Media 1" descr="Recorded Sound">
            <a:hlinkClick r:id="" action="ppaction://media"/>
            <a:extLst>
              <a:ext uri="{FF2B5EF4-FFF2-40B4-BE49-F238E27FC236}">
                <a16:creationId xmlns:a16="http://schemas.microsoft.com/office/drawing/2014/main" id="{DC5D2075-7A7C-3D40-A5F2-5B75DD32CA7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68510" y="5482734"/>
            <a:ext cx="812800" cy="812800"/>
          </a:xfrm>
          <a:prstGeom prst="rect">
            <a:avLst/>
          </a:prstGeom>
        </p:spPr>
      </p:pic>
    </p:spTree>
    <p:extLst>
      <p:ext uri="{BB962C8B-B14F-4D97-AF65-F5344CB8AC3E}">
        <p14:creationId xmlns:p14="http://schemas.microsoft.com/office/powerpoint/2010/main" val="256317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9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Rounded Rectangle 5">
            <a:extLst>
              <a:ext uri="{FF2B5EF4-FFF2-40B4-BE49-F238E27FC236}">
                <a16:creationId xmlns:a16="http://schemas.microsoft.com/office/drawing/2014/main" id="{9E5FD47F-07C3-0047-B584-2EB1E2230257}"/>
              </a:ext>
            </a:extLst>
          </p:cNvPr>
          <p:cNvSpPr/>
          <p:nvPr/>
        </p:nvSpPr>
        <p:spPr>
          <a:xfrm>
            <a:off x="511310" y="228600"/>
            <a:ext cx="11196735" cy="6225994"/>
          </a:xfrm>
          <a:prstGeom prst="round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5" name="Title 20">
            <a:extLst>
              <a:ext uri="{FF2B5EF4-FFF2-40B4-BE49-F238E27FC236}">
                <a16:creationId xmlns:a16="http://schemas.microsoft.com/office/drawing/2014/main" id="{03A2D102-89EE-D44D-B2DF-B21CA95DD256}"/>
              </a:ext>
            </a:extLst>
          </p:cNvPr>
          <p:cNvSpPr txBox="1">
            <a:spLocks/>
          </p:cNvSpPr>
          <p:nvPr/>
        </p:nvSpPr>
        <p:spPr>
          <a:xfrm>
            <a:off x="497632" y="280761"/>
            <a:ext cx="11196734" cy="99377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rgbClr val="21A6F9"/>
                </a:solidFill>
                <a:latin typeface="Candara" panose="020E0502030303020204" pitchFamily="34" charset="0"/>
              </a:rPr>
              <a:t>When does Lent finish?</a:t>
            </a:r>
          </a:p>
        </p:txBody>
      </p:sp>
      <p:sp>
        <p:nvSpPr>
          <p:cNvPr id="17" name="Content Placeholder 21">
            <a:extLst>
              <a:ext uri="{FF2B5EF4-FFF2-40B4-BE49-F238E27FC236}">
                <a16:creationId xmlns:a16="http://schemas.microsoft.com/office/drawing/2014/main" id="{1322763B-1968-0A4C-97DC-C58E3981F0C2}"/>
              </a:ext>
            </a:extLst>
          </p:cNvPr>
          <p:cNvSpPr txBox="1">
            <a:spLocks/>
          </p:cNvSpPr>
          <p:nvPr/>
        </p:nvSpPr>
        <p:spPr>
          <a:xfrm>
            <a:off x="1143000" y="1326698"/>
            <a:ext cx="10011697" cy="18573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en-US" sz="2800" dirty="0">
                <a:latin typeface="Twinkl" pitchFamily="2" charset="0"/>
                <a:cs typeface="Arial" panose="020B0604020202020204" pitchFamily="34" charset="0"/>
              </a:rPr>
              <a:t>Lent ends on Easter Sunday. </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All of Jesus’ life He resisted temptation and obeyed God, even when He was on the cross. At Easter, Christians remember</a:t>
            </a:r>
            <a:br>
              <a:rPr lang="en-GB" altLang="en-US" sz="2800" dirty="0">
                <a:latin typeface="Twinkl" pitchFamily="2" charset="0"/>
                <a:cs typeface="Arial" panose="020B0604020202020204" pitchFamily="34" charset="0"/>
              </a:rPr>
            </a:br>
            <a:r>
              <a:rPr lang="en-GB" altLang="en-US" sz="2800" dirty="0">
                <a:latin typeface="Twinkl" pitchFamily="2" charset="0"/>
                <a:cs typeface="Arial" panose="020B0604020202020204" pitchFamily="34" charset="0"/>
              </a:rPr>
              <a:t>Jesus’ sacrifice, His death on the cross and His resurrection.</a:t>
            </a:r>
            <a:endParaRPr lang="en-GB" sz="2800" b="1" dirty="0">
              <a:latin typeface="Twinkl" pitchFamily="2" charset="0"/>
            </a:endParaRPr>
          </a:p>
          <a:p>
            <a:pPr>
              <a:defRPr/>
            </a:pPr>
            <a:endParaRPr lang="en-GB" sz="2800" b="1" dirty="0">
              <a:latin typeface="Twinkl" pitchFamily="2" charset="0"/>
            </a:endParaRPr>
          </a:p>
        </p:txBody>
      </p:sp>
      <p:pic>
        <p:nvPicPr>
          <p:cNvPr id="9" name="Picture 2">
            <a:extLst>
              <a:ext uri="{FF2B5EF4-FFF2-40B4-BE49-F238E27FC236}">
                <a16:creationId xmlns:a16="http://schemas.microsoft.com/office/drawing/2014/main" id="{D1B1C908-DFC7-D64B-9CD6-2C645257A21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22956" y="3306763"/>
            <a:ext cx="4451783" cy="314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nline Media 1" descr="Recorded Sound">
            <a:hlinkClick r:id="" action="ppaction://media"/>
            <a:extLst>
              <a:ext uri="{FF2B5EF4-FFF2-40B4-BE49-F238E27FC236}">
                <a16:creationId xmlns:a16="http://schemas.microsoft.com/office/drawing/2014/main" id="{5E13431F-E0DC-AB42-B69C-27563DB597D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594326" y="5459077"/>
            <a:ext cx="812800" cy="812800"/>
          </a:xfrm>
          <a:prstGeom prst="rect">
            <a:avLst/>
          </a:prstGeom>
        </p:spPr>
      </p:pic>
    </p:spTree>
    <p:extLst>
      <p:ext uri="{BB962C8B-B14F-4D97-AF65-F5344CB8AC3E}">
        <p14:creationId xmlns:p14="http://schemas.microsoft.com/office/powerpoint/2010/main" val="126140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obi Desert - Simple English Wikipedia, the free encyclopedia">
            <a:extLst>
              <a:ext uri="{FF2B5EF4-FFF2-40B4-BE49-F238E27FC236}">
                <a16:creationId xmlns:a16="http://schemas.microsoft.com/office/drawing/2014/main" id="{E6EDCF98-A88B-1D47-A4DD-68E78FB0ED2C}"/>
              </a:ext>
            </a:extLst>
          </p:cNvPr>
          <p:cNvPicPr>
            <a:picLocks noChangeAspect="1"/>
          </p:cNvPicPr>
          <p:nvPr/>
        </p:nvPicPr>
        <p:blipFill>
          <a:blip r:embed="rId4">
            <a:alphaModFix amt="70000"/>
            <a:extLst>
              <a:ext uri="{837473B0-CC2E-450A-ABE3-18F120FF3D39}">
                <a1611:picAttrSrcUrl xmlns:a1611="http://schemas.microsoft.com/office/drawing/2016/11/main" r:id="rId5"/>
              </a:ext>
            </a:extLst>
          </a:blip>
          <a:stretch>
            <a:fillRect/>
          </a:stretch>
        </p:blipFill>
        <p:spPr>
          <a:xfrm>
            <a:off x="0" y="24417"/>
            <a:ext cx="12219357" cy="6858000"/>
          </a:xfrm>
          <a:prstGeom prst="rect">
            <a:avLst/>
          </a:prstGeom>
          <a:gradFill>
            <a:gsLst>
              <a:gs pos="0">
                <a:schemeClr val="bg1">
                  <a:lumMod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8" name="Title 20">
            <a:extLst>
              <a:ext uri="{FF2B5EF4-FFF2-40B4-BE49-F238E27FC236}">
                <a16:creationId xmlns:a16="http://schemas.microsoft.com/office/drawing/2014/main" id="{33BB43BA-F3EA-AB45-B548-71C11E000179}"/>
              </a:ext>
            </a:extLst>
          </p:cNvPr>
          <p:cNvSpPr txBox="1">
            <a:spLocks/>
          </p:cNvSpPr>
          <p:nvPr/>
        </p:nvSpPr>
        <p:spPr>
          <a:xfrm>
            <a:off x="1890689" y="403406"/>
            <a:ext cx="8220075" cy="84570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altLang="en-US" b="1" dirty="0">
              <a:solidFill>
                <a:srgbClr val="21A6F9"/>
              </a:solidFill>
              <a:latin typeface="Candara" panose="020E0502030303020204" pitchFamily="34" charset="0"/>
            </a:endParaRPr>
          </a:p>
        </p:txBody>
      </p:sp>
      <p:sp>
        <p:nvSpPr>
          <p:cNvPr id="10" name="TextBox 9">
            <a:extLst>
              <a:ext uri="{FF2B5EF4-FFF2-40B4-BE49-F238E27FC236}">
                <a16:creationId xmlns:a16="http://schemas.microsoft.com/office/drawing/2014/main" id="{9F658C17-65F0-5A4C-996A-7CA152CC265E}"/>
              </a:ext>
            </a:extLst>
          </p:cNvPr>
          <p:cNvSpPr txBox="1"/>
          <p:nvPr/>
        </p:nvSpPr>
        <p:spPr>
          <a:xfrm>
            <a:off x="497632" y="6858000"/>
            <a:ext cx="11196735" cy="230832"/>
          </a:xfrm>
          <a:prstGeom prst="rect">
            <a:avLst/>
          </a:prstGeom>
          <a:noFill/>
        </p:spPr>
        <p:txBody>
          <a:bodyPr wrap="square" rtlCol="0">
            <a:spAutoFit/>
          </a:bodyPr>
          <a:lstStyle/>
          <a:p>
            <a:r>
              <a:rPr lang="en-US" sz="900">
                <a:hlinkClick r:id="rId5" tooltip="https://simple.wikipedia.org/wiki/Gobi_Desert"/>
              </a:rPr>
              <a:t>This Photo</a:t>
            </a:r>
            <a:r>
              <a:rPr lang="en-US" sz="900"/>
              <a:t> by Unknown Author is licensed under </a:t>
            </a:r>
            <a:r>
              <a:rPr lang="en-US" sz="900">
                <a:hlinkClick r:id="rId6" tooltip="https://creativecommons.org/licenses/by-sa/3.0/"/>
              </a:rPr>
              <a:t>CC BY-SA</a:t>
            </a:r>
            <a:endParaRPr lang="en-US" sz="900"/>
          </a:p>
        </p:txBody>
      </p:sp>
      <p:pic>
        <p:nvPicPr>
          <p:cNvPr id="2" name="Online Media 1" descr="Recorded Sound">
            <a:hlinkClick r:id="" action="ppaction://media"/>
            <a:extLst>
              <a:ext uri="{FF2B5EF4-FFF2-40B4-BE49-F238E27FC236}">
                <a16:creationId xmlns:a16="http://schemas.microsoft.com/office/drawing/2014/main" id="{26ADA1A5-D8A5-FC4B-9AF5-AE9508D6DAA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8644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3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660</Words>
  <Application>Microsoft Macintosh PowerPoint</Application>
  <PresentationFormat>Widescreen</PresentationFormat>
  <Paragraphs>33</Paragraphs>
  <Slides>10</Slides>
  <Notes>0</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Candara</vt:lpstr>
      <vt:lpstr>Twinkl</vt:lpstr>
      <vt:lpstr>Office Theme</vt:lpstr>
      <vt:lpstr>Lent:  Jesus tempted in the desert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Lent:  Jesus tempted in the desert</dc:title>
  <dc:creator>Andy Lambert</dc:creator>
  <cp:lastModifiedBy>Andy Lambert</cp:lastModifiedBy>
  <cp:revision>14</cp:revision>
  <dcterms:created xsi:type="dcterms:W3CDTF">2021-03-01T11:59:38Z</dcterms:created>
  <dcterms:modified xsi:type="dcterms:W3CDTF">2021-03-01T15:52:52Z</dcterms:modified>
</cp:coreProperties>
</file>