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EF8"/>
    <a:srgbClr val="E6FE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62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59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125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108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750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73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384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52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8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688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07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85681-13D3-45F3-8E46-53956AD652B2}" type="datetimeFigureOut">
              <a:rPr lang="en-GB" smtClean="0"/>
              <a:pPr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279A2-3CB1-4DDD-83F6-AA772A28A92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509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163562" y="1574324"/>
            <a:ext cx="3971636" cy="2707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GB" sz="1500" b="1" dirty="0">
                <a:solidFill>
                  <a:srgbClr val="FF0000"/>
                </a:solidFill>
              </a:rPr>
              <a:t>Science - Year </a:t>
            </a:r>
            <a:r>
              <a:rPr lang="en-GB" sz="1500" b="1" dirty="0" smtClean="0">
                <a:solidFill>
                  <a:srgbClr val="FF0000"/>
                </a:solidFill>
              </a:rPr>
              <a:t>4</a:t>
            </a:r>
            <a:endParaRPr lang="en-GB" sz="1500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 smtClean="0"/>
              <a:t>Living Things &amp; their Habitats – </a:t>
            </a:r>
            <a:r>
              <a:rPr lang="en-GB" sz="1350" dirty="0"/>
              <a:t>Block </a:t>
            </a:r>
            <a:r>
              <a:rPr lang="en-GB" sz="1350" dirty="0" smtClean="0"/>
              <a:t>4LvH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b="1" dirty="0" smtClean="0"/>
              <a:t>Name That Living Thing!</a:t>
            </a:r>
            <a:endParaRPr lang="en-GB" sz="1350" dirty="0"/>
          </a:p>
          <a:p>
            <a:pPr marL="0" indent="0" algn="ctr">
              <a:buNone/>
            </a:pPr>
            <a:endParaRPr lang="en-GB" sz="1350" dirty="0"/>
          </a:p>
          <a:p>
            <a:pPr marL="0" indent="0" algn="ctr">
              <a:buNone/>
            </a:pPr>
            <a:r>
              <a:rPr lang="en-GB" sz="1350" dirty="0"/>
              <a:t>Session 1</a:t>
            </a:r>
          </a:p>
          <a:p>
            <a:pPr marL="0" indent="0" algn="ctr">
              <a:buNone/>
            </a:pPr>
            <a:r>
              <a:rPr lang="en-GB" sz="1350" b="1" dirty="0" smtClean="0"/>
              <a:t>MRS NERG PowerPoint</a:t>
            </a:r>
            <a:endParaRPr lang="en-GB" sz="135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311905" y="6206148"/>
            <a:ext cx="5674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/>
              <a:t>© Original resource copyright Hamilton Trust, who give permission for it to be adapted as wished by individual users.</a:t>
            </a:r>
          </a:p>
          <a:p>
            <a:r>
              <a:rPr lang="en-GB" sz="900" dirty="0"/>
              <a:t>We refer you to our warning, at the foot of the block overview, about links to other websites.</a:t>
            </a:r>
          </a:p>
        </p:txBody>
      </p:sp>
    </p:spTree>
    <p:extLst>
      <p:ext uri="{BB962C8B-B14F-4D97-AF65-F5344CB8AC3E}">
        <p14:creationId xmlns:p14="http://schemas.microsoft.com/office/powerpoint/2010/main" val="157899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6936" y="787790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What makes a living thing?</a:t>
            </a:r>
          </a:p>
        </p:txBody>
      </p:sp>
      <p:pic>
        <p:nvPicPr>
          <p:cNvPr id="1028" name="Picture 4" descr="https://upload.wikimedia.org/wikipedia/commons/e/eb/Ash_Tree_-_geograph.org.uk_-_5907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9540" y="2282658"/>
            <a:ext cx="2862775" cy="381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6" t="12324" r="5744" b="26188"/>
          <a:stretch/>
        </p:blipFill>
        <p:spPr>
          <a:xfrm rot="5400000">
            <a:off x="7735378" y="2626495"/>
            <a:ext cx="3886803" cy="3094475"/>
          </a:xfrm>
          <a:prstGeom prst="rect">
            <a:avLst/>
          </a:prstGeom>
        </p:spPr>
      </p:pic>
      <p:pic>
        <p:nvPicPr>
          <p:cNvPr id="1034" name="Picture 10" descr="https://scontent-lhr3-1.xx.fbcdn.net/v/t1.0-9/14291804_10157368855965153_4203244688087117903_n.jpg?oh=db88de0844c78d295d50272a513e1ff2&amp;oe=583FCD0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2" t="29102" r="32115"/>
          <a:stretch/>
        </p:blipFill>
        <p:spPr bwMode="auto">
          <a:xfrm>
            <a:off x="907823" y="2265216"/>
            <a:ext cx="2482490" cy="385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65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85071" y="520505"/>
            <a:ext cx="8215532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Although all living things look different to each other even if they are the same species, there are 7 things that all living things do.</a:t>
            </a:r>
          </a:p>
          <a:p>
            <a:endParaRPr lang="en-GB" sz="4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These 7 things are called </a:t>
            </a:r>
            <a:r>
              <a:rPr lang="en-GB" sz="4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/>
            </a:r>
            <a:br>
              <a:rPr lang="en-GB" sz="4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</a:br>
            <a:r>
              <a:rPr lang="en-GB" sz="4000" u="sng" dirty="0" smtClean="0">
                <a:solidFill>
                  <a:srgbClr val="7030A0"/>
                </a:solidFill>
                <a:latin typeface="Calibri" panose="020F0502020204030204" pitchFamily="34" charset="0"/>
              </a:rPr>
              <a:t>life </a:t>
            </a:r>
            <a:r>
              <a:rPr lang="en-GB" sz="4000" u="sng" dirty="0">
                <a:solidFill>
                  <a:srgbClr val="7030A0"/>
                </a:solidFill>
                <a:latin typeface="Calibri" panose="020F0502020204030204" pitchFamily="34" charset="0"/>
              </a:rPr>
              <a:t>processes</a:t>
            </a:r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  <a:p>
            <a:endParaRPr lang="en-GB" sz="4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 thing is only living if it does all 7 of these life processes.</a:t>
            </a:r>
          </a:p>
        </p:txBody>
      </p:sp>
    </p:spTree>
    <p:extLst>
      <p:ext uri="{BB962C8B-B14F-4D97-AF65-F5344CB8AC3E}">
        <p14:creationId xmlns:p14="http://schemas.microsoft.com/office/powerpoint/2010/main" val="328894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move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1349" y="1579042"/>
            <a:ext cx="82155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move their body. From big movements like a jump, to small movements like a wink.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69733" y="5467404"/>
            <a:ext cx="8215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</a:t>
            </a:r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turn, or grow, </a:t>
            </a:r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towards the light.</a:t>
            </a:r>
          </a:p>
        </p:txBody>
      </p:sp>
      <p:pic>
        <p:nvPicPr>
          <p:cNvPr id="2052" name="Picture 4" descr="https://scontent-lhr3-1.xx.fbcdn.net/v/t1.0-9/11666075_10155735526270175_3111848660091453012_n.jpg?oh=a22cd0a86bfac02a685887fc9d9a211b&amp;oe=5885762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33"/>
          <a:stretch/>
        </p:blipFill>
        <p:spPr bwMode="auto">
          <a:xfrm>
            <a:off x="8002209" y="1256088"/>
            <a:ext cx="2908451" cy="353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www.ozwallpaper.com/wp-content/uploads/2016/02/Desktop-Wallpaper-Sunflower-Fiel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770"/>
          <a:stretch/>
        </p:blipFill>
        <p:spPr bwMode="auto">
          <a:xfrm>
            <a:off x="651867" y="3866177"/>
            <a:ext cx="4522699" cy="1391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912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reproduce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1349" y="1579042"/>
            <a:ext cx="82155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have babies. 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New plants grow from seeds.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048" y="1579042"/>
            <a:ext cx="3305666" cy="2071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s://scontent-lhr3-1.xx.fbcdn.net/v/t1.0-0/q83/p206x206/13333012_10156943955620175_6395895230254943880_n.jpg?oh=0097f67431e798579ef34f22254f40c7&amp;oe=586AC68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265" y="3551043"/>
            <a:ext cx="3558788" cy="267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5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are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sensitive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1349" y="1579042"/>
            <a:ext cx="757310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Living things are sensitive to their surroundings. 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react to changes in the temperature around them.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grow towards sunlight and send their roots deeper if they need to find more water.</a:t>
            </a:r>
          </a:p>
        </p:txBody>
      </p:sp>
      <p:pic>
        <p:nvPicPr>
          <p:cNvPr id="5122" name="Picture 2" descr="http://www.nature.com/nature/journal/v505/n7483/images/505265e-i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489" y="1579042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s-media-cache-ak0.pinimg.com/736x/97/81/60/9781605ffb2de16ae7dd1d89f419a6b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599" y="3836700"/>
            <a:ext cx="3290661" cy="246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71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need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nutrition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98942" y="1522772"/>
            <a:ext cx="75731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Living things need food for energy.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make their own food using energy from the sun.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eat plants </a:t>
            </a:r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and/or </a:t>
            </a:r>
          </a:p>
          <a:p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other </a:t>
            </a:r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animals.</a:t>
            </a:r>
          </a:p>
        </p:txBody>
      </p:sp>
      <p:pic>
        <p:nvPicPr>
          <p:cNvPr id="6148" name="Picture 4" descr="http://www.nurikae-pro.com/uploads/fckeditor/uid000001_20140829143022b8b7b0b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16724" y="1101574"/>
            <a:ext cx="3149118" cy="3149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jadedressler.files.wordpress.com/2010/04/bear-salmon-431x3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104" y="4286201"/>
            <a:ext cx="3163570" cy="220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69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excrete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64250" y="1468528"/>
            <a:ext cx="75731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and animals both need to get rid of waste gas and water.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Animals also need to get rid of other waste products.</a:t>
            </a:r>
          </a:p>
        </p:txBody>
      </p:sp>
      <p:pic>
        <p:nvPicPr>
          <p:cNvPr id="7170" name="Picture 2" descr="http://www.kohphrathong.com/img/mangrove-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79" y="1522772"/>
            <a:ext cx="3291010" cy="296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bioexpedition.com/wp-content/uploads/2013/06/Rhino_behavi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516" y="3927503"/>
            <a:ext cx="3661946" cy="244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1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respire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90810" y="5377320"/>
            <a:ext cx="64703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Plants and animals use oxygen in the air to turn food into energy.</a:t>
            </a:r>
          </a:p>
        </p:txBody>
      </p:sp>
      <p:pic>
        <p:nvPicPr>
          <p:cNvPr id="9220" name="Picture 4" descr="https://scontent-lhr3-1.xx.fbcdn.net/v/t1.0-9/13240689_10156987497570217_1292105032670783655_n.jpg?oh=601e56e28b4c47a9cbe6c029f7bef7de&amp;oe=586C047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407" y="1173925"/>
            <a:ext cx="7245692" cy="407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707418" y="1913205"/>
            <a:ext cx="24845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What will you use your energy for today?</a:t>
            </a:r>
          </a:p>
        </p:txBody>
      </p:sp>
    </p:spTree>
    <p:extLst>
      <p:ext uri="{BB962C8B-B14F-4D97-AF65-F5344CB8AC3E}">
        <p14:creationId xmlns:p14="http://schemas.microsoft.com/office/powerpoint/2010/main" val="14637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8957" y="215236"/>
            <a:ext cx="82155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All living things </a:t>
            </a:r>
            <a:r>
              <a:rPr lang="en-GB" sz="4800" u="sng" dirty="0">
                <a:solidFill>
                  <a:srgbClr val="7030A0"/>
                </a:solidFill>
                <a:latin typeface="Calibri" panose="020F0502020204030204" pitchFamily="34" charset="0"/>
              </a:rPr>
              <a:t>grow</a:t>
            </a:r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8194" name="Picture 2" descr="https://s-media-cache-ak0.pinimg.com/564x/b8/a6/6b/b8a66b0089e59ea3ac5ffee682b2d77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697" y="1315330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choosenatives.org/wp-content/uploads/2015/12/IMG_5535_baby_oa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477" y="1791580"/>
            <a:ext cx="40386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5065" y="4547326"/>
            <a:ext cx="60764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Young animals grow into adults and plant seedlings grown in to mature plants.</a:t>
            </a:r>
          </a:p>
        </p:txBody>
      </p:sp>
    </p:spTree>
    <p:extLst>
      <p:ext uri="{BB962C8B-B14F-4D97-AF65-F5344CB8AC3E}">
        <p14:creationId xmlns:p14="http://schemas.microsoft.com/office/powerpoint/2010/main" val="425523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42171" y="1171080"/>
            <a:ext cx="3459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M – movement</a:t>
            </a: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 – reproduction</a:t>
            </a: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S – sensitivity</a:t>
            </a:r>
          </a:p>
          <a:p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 – nutrition</a:t>
            </a: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E </a:t>
            </a:r>
            <a:r>
              <a:rPr lang="en-GB" sz="36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– excretion</a:t>
            </a:r>
            <a:endParaRPr lang="en-GB" sz="36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 – respiration</a:t>
            </a:r>
          </a:p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G - growth</a:t>
            </a:r>
          </a:p>
        </p:txBody>
      </p:sp>
      <p:pic>
        <p:nvPicPr>
          <p:cNvPr id="10242" name="Picture 2" descr="http://www.rohanvantwest.com/blog/files/cob6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72" t="36208" r="30057"/>
          <a:stretch/>
        </p:blipFill>
        <p:spPr bwMode="auto">
          <a:xfrm>
            <a:off x="6119446" y="1364309"/>
            <a:ext cx="1899140" cy="4137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688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215236"/>
            <a:ext cx="1136669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Name some living things we will find living in the wild in our local environment. </a:t>
            </a:r>
          </a:p>
          <a:p>
            <a:pPr algn="ctr"/>
            <a:endParaRPr lang="en-GB" sz="32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List some living things we will definitely not find locally.</a:t>
            </a:r>
          </a:p>
          <a:p>
            <a:pPr algn="ctr"/>
            <a:endParaRPr lang="en-GB" sz="32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algn="ctr"/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</a:rPr>
              <a:t>Remember to think of some plants and animals.</a:t>
            </a:r>
          </a:p>
        </p:txBody>
      </p:sp>
      <p:pic>
        <p:nvPicPr>
          <p:cNvPr id="11266" name="Picture 2" descr="http://www.rainforest-alliance.org/sites/default/files/uploads/4/scarlet-macaw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043" y="3386156"/>
            <a:ext cx="2043332" cy="3163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aipetcher.files.wordpress.com/2012/04/robin_0346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861" y="3507132"/>
            <a:ext cx="4380572" cy="2921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96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376</Words>
  <Application>Microsoft Office PowerPoint</Application>
  <PresentationFormat>Widescreen</PresentationFormat>
  <Paragraphs>58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Kimberley</dc:creator>
  <cp:lastModifiedBy>Sally-Ann Bird</cp:lastModifiedBy>
  <cp:revision>31</cp:revision>
  <dcterms:created xsi:type="dcterms:W3CDTF">2016-09-18T09:41:34Z</dcterms:created>
  <dcterms:modified xsi:type="dcterms:W3CDTF">2020-06-01T11:02:42Z</dcterms:modified>
</cp:coreProperties>
</file>