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96" y="-3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510B9-1726-424F-98CE-260C0C3AFDAE}" type="datetimeFigureOut">
              <a:rPr lang="en-GB" smtClean="0"/>
              <a:t>21/11/2013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6C2D-1297-4408-9375-2EB19B846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2052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510B9-1726-424F-98CE-260C0C3AFDAE}" type="datetimeFigureOut">
              <a:rPr lang="en-GB" smtClean="0"/>
              <a:t>21/11/2013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6C2D-1297-4408-9375-2EB19B846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5772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510B9-1726-424F-98CE-260C0C3AFDAE}" type="datetimeFigureOut">
              <a:rPr lang="en-GB" smtClean="0"/>
              <a:t>21/11/2013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6C2D-1297-4408-9375-2EB19B846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404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510B9-1726-424F-98CE-260C0C3AFDAE}" type="datetimeFigureOut">
              <a:rPr lang="en-GB" smtClean="0"/>
              <a:t>21/11/2013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6C2D-1297-4408-9375-2EB19B846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4724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510B9-1726-424F-98CE-260C0C3AFDAE}" type="datetimeFigureOut">
              <a:rPr lang="en-GB" smtClean="0"/>
              <a:t>21/11/2013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6C2D-1297-4408-9375-2EB19B846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6908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510B9-1726-424F-98CE-260C0C3AFDAE}" type="datetimeFigureOut">
              <a:rPr lang="en-GB" smtClean="0"/>
              <a:t>21/11/2013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6C2D-1297-4408-9375-2EB19B846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018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510B9-1726-424F-98CE-260C0C3AFDAE}" type="datetimeFigureOut">
              <a:rPr lang="en-GB" smtClean="0"/>
              <a:t>21/11/2013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6C2D-1297-4408-9375-2EB19B846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5016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510B9-1726-424F-98CE-260C0C3AFDAE}" type="datetimeFigureOut">
              <a:rPr lang="en-GB" smtClean="0"/>
              <a:t>21/11/2013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6C2D-1297-4408-9375-2EB19B846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620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510B9-1726-424F-98CE-260C0C3AFDAE}" type="datetimeFigureOut">
              <a:rPr lang="en-GB" smtClean="0"/>
              <a:t>21/11/2013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6C2D-1297-4408-9375-2EB19B846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9465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510B9-1726-424F-98CE-260C0C3AFDAE}" type="datetimeFigureOut">
              <a:rPr lang="en-GB" smtClean="0"/>
              <a:t>21/11/2013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6C2D-1297-4408-9375-2EB19B846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864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B510B9-1726-424F-98CE-260C0C3AFDAE}" type="datetimeFigureOut">
              <a:rPr lang="en-GB" smtClean="0"/>
              <a:t>21/11/2013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66C2D-1297-4408-9375-2EB19B846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466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B510B9-1726-424F-98CE-260C0C3AFDAE}" type="datetimeFigureOut">
              <a:rPr lang="en-GB" smtClean="0"/>
              <a:t>21/11/2013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66C2D-1297-4408-9375-2EB19B84657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3981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Adjacent consonants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 smtClean="0"/>
              <a:t>st</a:t>
            </a:r>
            <a:endParaRPr lang="en-US" dirty="0" smtClean="0"/>
          </a:p>
          <a:p>
            <a:r>
              <a:rPr lang="en-US" dirty="0" err="1" smtClean="0"/>
              <a:t>s</a:t>
            </a:r>
            <a:r>
              <a:rPr lang="en-US" dirty="0" err="1"/>
              <a:t>p</a:t>
            </a:r>
            <a:endParaRPr lang="en-US" dirty="0" smtClean="0"/>
          </a:p>
          <a:p>
            <a:r>
              <a:rPr lang="en-US" dirty="0" err="1" smtClean="0"/>
              <a:t>c</a:t>
            </a:r>
            <a:r>
              <a:rPr lang="en-US" dirty="0" err="1"/>
              <a:t>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89687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800" dirty="0" smtClean="0">
                <a:latin typeface="Comic Sans MS" pitchFamily="66" charset="0"/>
              </a:rPr>
              <a:t>stop</a:t>
            </a:r>
            <a:endParaRPr lang="en-GB" sz="8800" dirty="0">
              <a:latin typeface="Comic Sans MS" pitchFamily="66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9913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800" dirty="0" smtClean="0">
                <a:latin typeface="Comic Sans MS" pitchFamily="66" charset="0"/>
              </a:rPr>
              <a:t>sti</a:t>
            </a:r>
            <a:r>
              <a:rPr lang="en-US" sz="8800" dirty="0" smtClean="0">
                <a:solidFill>
                  <a:schemeClr val="tx2">
                    <a:lumMod val="75000"/>
                  </a:schemeClr>
                </a:solidFill>
                <a:latin typeface="Comic Sans MS" pitchFamily="66" charset="0"/>
              </a:rPr>
              <a:t>ng</a:t>
            </a:r>
            <a:endParaRPr lang="en-GB" sz="8800" dirty="0">
              <a:latin typeface="Comic Sans MS" pitchFamily="66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6324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800" dirty="0" smtClean="0">
                <a:latin typeface="Comic Sans MS" pitchFamily="66" charset="0"/>
              </a:rPr>
              <a:t>sti</a:t>
            </a:r>
            <a:r>
              <a:rPr lang="en-US" sz="8800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ll</a:t>
            </a:r>
            <a:endParaRPr lang="en-GB" sz="8800" dirty="0">
              <a:latin typeface="Comic Sans MS" pitchFamily="66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12156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800" dirty="0" smtClean="0">
                <a:latin typeface="Comic Sans MS" pitchFamily="66" charset="0"/>
              </a:rPr>
              <a:t>spot</a:t>
            </a:r>
            <a:endParaRPr lang="en-GB" sz="8800" dirty="0">
              <a:latin typeface="Comic Sans MS" pitchFamily="66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93107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800" dirty="0" smtClean="0">
                <a:latin typeface="Comic Sans MS" pitchFamily="66" charset="0"/>
              </a:rPr>
              <a:t>spe</a:t>
            </a:r>
            <a:r>
              <a:rPr lang="en-US" sz="8800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ck</a:t>
            </a:r>
            <a:endParaRPr lang="en-GB" sz="8800" dirty="0">
              <a:latin typeface="Comic Sans MS" pitchFamily="66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23707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800" dirty="0" smtClean="0">
                <a:latin typeface="Comic Sans MS" pitchFamily="66" charset="0"/>
              </a:rPr>
              <a:t>spi</a:t>
            </a:r>
            <a:r>
              <a:rPr lang="en-US" sz="8800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ll</a:t>
            </a:r>
            <a:endParaRPr lang="en-GB" sz="8800" dirty="0">
              <a:latin typeface="Comic Sans MS" pitchFamily="66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9095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800" dirty="0" smtClean="0">
                <a:latin typeface="Comic Sans MS" pitchFamily="66" charset="0"/>
              </a:rPr>
              <a:t>crop</a:t>
            </a:r>
            <a:endParaRPr lang="en-GB" sz="8800" dirty="0">
              <a:latin typeface="Comic Sans MS" pitchFamily="66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36178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800" dirty="0" smtClean="0">
                <a:latin typeface="Comic Sans MS" pitchFamily="66" charset="0"/>
              </a:rPr>
              <a:t>cra</a:t>
            </a:r>
            <a:r>
              <a:rPr lang="en-US" sz="8800" dirty="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sh</a:t>
            </a:r>
            <a:endParaRPr lang="en-GB" sz="8800" dirty="0">
              <a:latin typeface="Comic Sans MS" pitchFamily="66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90920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8800" smtClean="0">
                <a:latin typeface="Comic Sans MS" pitchFamily="66" charset="0"/>
              </a:rPr>
              <a:t>cr</a:t>
            </a:r>
            <a:r>
              <a:rPr lang="en-US" sz="8800" smtClean="0">
                <a:solidFill>
                  <a:schemeClr val="accent1">
                    <a:lumMod val="50000"/>
                  </a:schemeClr>
                </a:solidFill>
                <a:latin typeface="Comic Sans MS" pitchFamily="66" charset="0"/>
              </a:rPr>
              <a:t>ee</a:t>
            </a:r>
            <a:r>
              <a:rPr lang="en-US" sz="8800" smtClean="0">
                <a:latin typeface="Comic Sans MS" pitchFamily="66" charset="0"/>
              </a:rPr>
              <a:t>p</a:t>
            </a:r>
            <a:endParaRPr lang="en-GB" sz="8800" dirty="0">
              <a:latin typeface="Comic Sans MS" pitchFamily="66" charset="0"/>
            </a:endParaRP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71849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9041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14</Words>
  <Application>Microsoft Office PowerPoint</Application>
  <PresentationFormat>On-screen Show (4:3)</PresentationFormat>
  <Paragraphs>13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Adjacent consonants</vt:lpstr>
      <vt:lpstr>stop</vt:lpstr>
      <vt:lpstr>sting</vt:lpstr>
      <vt:lpstr>still</vt:lpstr>
      <vt:lpstr>spot</vt:lpstr>
      <vt:lpstr>speck</vt:lpstr>
      <vt:lpstr>spill</vt:lpstr>
      <vt:lpstr>crop</vt:lpstr>
      <vt:lpstr>crash</vt:lpstr>
      <vt:lpstr>creep</vt:lpstr>
      <vt:lpstr>PowerPoint Presentation</vt:lpstr>
    </vt:vector>
  </TitlesOfParts>
  <Company>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Adjacent consonants</dc:title>
  <dc:creator>Joanne Mason</dc:creator>
  <cp:lastModifiedBy>Joanne Mason</cp:lastModifiedBy>
  <cp:revision>3</cp:revision>
  <dcterms:created xsi:type="dcterms:W3CDTF">2013-11-21T23:18:50Z</dcterms:created>
  <dcterms:modified xsi:type="dcterms:W3CDTF">2013-11-21T23:35:53Z</dcterms:modified>
</cp:coreProperties>
</file>