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3C8E"/>
    <a:srgbClr val="00A8E7"/>
    <a:srgbClr val="77BBD3"/>
    <a:srgbClr val="8CDCF8"/>
    <a:srgbClr val="8AC64C"/>
    <a:srgbClr val="EE74AA"/>
    <a:srgbClr val="BF3472"/>
    <a:srgbClr val="CB6391"/>
    <a:srgbClr val="055E39"/>
    <a:srgbClr val="0CAC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4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>
                <a:solidFill>
                  <a:srgbClr val="653C8E"/>
                </a:solidFill>
              </a:rPr>
              <a:t>qu</a:t>
            </a:r>
            <a:r>
              <a:rPr lang="en-GB" sz="23900" b="1" dirty="0"/>
              <a:t>ick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8487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30" r="34249"/>
          <a:stretch/>
        </p:blipFill>
        <p:spPr>
          <a:xfrm>
            <a:off x="7043268" y="1393341"/>
            <a:ext cx="1626052" cy="902698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487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286345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>
                <a:solidFill>
                  <a:srgbClr val="653C8E"/>
                </a:solidFill>
              </a:rPr>
              <a:t>qu</a:t>
            </a:r>
            <a:r>
              <a:rPr lang="en-GB" sz="23900" b="1" dirty="0" err="1"/>
              <a:t>eff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1385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0870" y="832637"/>
            <a:ext cx="1381629" cy="93694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3203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>
                <a:solidFill>
                  <a:srgbClr val="653C8E"/>
                </a:solidFill>
              </a:rPr>
              <a:t>qu</a:t>
            </a:r>
            <a:r>
              <a:rPr lang="en-GB" sz="23900" b="1" dirty="0"/>
              <a:t>een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8487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53" b="114"/>
          <a:stretch/>
        </p:blipFill>
        <p:spPr>
          <a:xfrm>
            <a:off x="7373589" y="512296"/>
            <a:ext cx="887350" cy="200588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487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2582246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>
                <a:solidFill>
                  <a:srgbClr val="653C8E"/>
                </a:solidFill>
              </a:rPr>
              <a:t>qu</a:t>
            </a:r>
            <a:r>
              <a:rPr lang="en-GB" sz="23900" b="1" dirty="0"/>
              <a:t>ilt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8487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169" r="-3465"/>
          <a:stretch/>
        </p:blipFill>
        <p:spPr>
          <a:xfrm>
            <a:off x="7006908" y="1158094"/>
            <a:ext cx="1582954" cy="98952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487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40116708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>
                <a:solidFill>
                  <a:srgbClr val="653C8E"/>
                </a:solidFill>
              </a:rPr>
              <a:t>qu</a:t>
            </a:r>
            <a:r>
              <a:rPr lang="en-GB" sz="23900" b="1" dirty="0" err="1"/>
              <a:t>ozz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1385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3211" y="580207"/>
            <a:ext cx="856946" cy="144180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3203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9279337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>
                <a:solidFill>
                  <a:srgbClr val="653C8E"/>
                </a:solidFill>
              </a:rPr>
              <a:t>qu</a:t>
            </a:r>
            <a:r>
              <a:rPr lang="en-GB" sz="23900" b="1" dirty="0" err="1"/>
              <a:t>ish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1385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05475" y="922284"/>
            <a:ext cx="1428635" cy="100896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3203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4277299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>
                <a:solidFill>
                  <a:srgbClr val="653C8E"/>
                </a:solidFill>
              </a:rPr>
              <a:t>qu</a:t>
            </a:r>
            <a:r>
              <a:rPr lang="en-GB" sz="23900" b="1" dirty="0"/>
              <a:t>ail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8487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26" r="-2127"/>
          <a:stretch/>
        </p:blipFill>
        <p:spPr>
          <a:xfrm>
            <a:off x="6965208" y="829628"/>
            <a:ext cx="1660776" cy="160294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487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2421069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 err="1">
                <a:solidFill>
                  <a:srgbClr val="653C8E"/>
                </a:solidFill>
              </a:rPr>
              <a:t>qu</a:t>
            </a:r>
            <a:r>
              <a:rPr lang="en-GB" sz="23900" b="1" dirty="0" err="1"/>
              <a:t>ep</a:t>
            </a:r>
            <a:endParaRPr lang="en-GB" sz="23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1385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74799" y="580207"/>
            <a:ext cx="1353771" cy="144180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3203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6450440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>
                <a:solidFill>
                  <a:srgbClr val="653C8E"/>
                </a:solidFill>
              </a:rPr>
              <a:t>qu</a:t>
            </a:r>
            <a:r>
              <a:rPr lang="en-GB" sz="23900" b="1" dirty="0"/>
              <a:t>ack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8487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803" r="-9508"/>
          <a:stretch/>
        </p:blipFill>
        <p:spPr>
          <a:xfrm>
            <a:off x="6965208" y="1039652"/>
            <a:ext cx="1820920" cy="139292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487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2900109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041390"/>
            <a:ext cx="914399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900" b="1" dirty="0"/>
              <a:t>li</a:t>
            </a:r>
            <a:r>
              <a:rPr lang="en-GB" sz="23900" b="1" dirty="0">
                <a:solidFill>
                  <a:srgbClr val="653C8E"/>
                </a:solidFill>
              </a:rPr>
              <a:t>qu</a:t>
            </a:r>
            <a:r>
              <a:rPr lang="en-GB" sz="23900" b="1" dirty="0"/>
              <a:t>id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8487"/>
            <a:ext cx="1607640" cy="553718"/>
          </a:xfrm>
          <a:prstGeom prst="roundRect">
            <a:avLst/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236" b="-2429"/>
          <a:stretch/>
        </p:blipFill>
        <p:spPr>
          <a:xfrm rot="21121647">
            <a:off x="7431696" y="545239"/>
            <a:ext cx="771136" cy="1817649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653C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487"/>
            <a:ext cx="1607640" cy="553718"/>
          </a:xfrm>
          <a:prstGeom prst="roundRect">
            <a:avLst/>
          </a:prstGeom>
          <a:solidFill>
            <a:srgbClr val="77BB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5514899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276</TotalTime>
  <Words>100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Jo Sothcott</cp:lastModifiedBy>
  <cp:revision>26</cp:revision>
  <dcterms:created xsi:type="dcterms:W3CDTF">2021-03-18T13:10:42Z</dcterms:created>
  <dcterms:modified xsi:type="dcterms:W3CDTF">2021-09-27T17:55:56Z</dcterms:modified>
</cp:coreProperties>
</file>