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9" r:id="rId3"/>
    <p:sldId id="270" r:id="rId4"/>
    <p:sldId id="275" r:id="rId5"/>
    <p:sldId id="276" r:id="rId6"/>
    <p:sldId id="272" r:id="rId7"/>
    <p:sldId id="277" r:id="rId8"/>
    <p:sldId id="278" r:id="rId9"/>
    <p:sldId id="279" r:id="rId10"/>
    <p:sldId id="280" r:id="rId11"/>
    <p:sldId id="281" r:id="rId12"/>
    <p:sldId id="267" r:id="rId13"/>
  </p:sldIdLst>
  <p:sldSz cx="9144000" cy="6858000" type="screen4x3"/>
  <p:notesSz cx="6858000" cy="9144000"/>
  <p:embeddedFontLst>
    <p:embeddedFont>
      <p:font typeface="Twinkl" panose="020B0604020202020204" charset="0"/>
      <p:regular r:id="rId16"/>
      <p:bold r:id="rId17"/>
    </p:embeddedFont>
    <p:embeddedFont>
      <p:font typeface="Sassoon Infant Rg" panose="02000503030000020003" charset="0"/>
      <p:regular r:id="rId18"/>
      <p:bold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Twinkl SemiBold" charset="0"/>
      <p:bold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F73B2"/>
    <a:srgbClr val="FFFFFF"/>
    <a:srgbClr val="F1C656"/>
    <a:srgbClr val="DE1E5A"/>
    <a:srgbClr val="18A0DB"/>
    <a:srgbClr val="BC0105"/>
    <a:srgbClr val="4DB1E3"/>
    <a:srgbClr val="80C1EB"/>
    <a:srgbClr val="ACDDFC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1440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947496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73B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8" r:id="rId3"/>
    <p:sldLayoutId id="2147483662" r:id="rId4"/>
    <p:sldLayoutId id="2147483663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73B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4482995" y="367051"/>
            <a:ext cx="1557866" cy="2781414"/>
            <a:chOff x="4482995" y="367051"/>
            <a:chExt cx="1557866" cy="2781414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32459" y="367051"/>
              <a:ext cx="1236406" cy="2781414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4482995" y="850714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shock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3058712" y="367052"/>
            <a:ext cx="1557866" cy="2781414"/>
            <a:chOff x="3058712" y="367052"/>
            <a:chExt cx="1557866" cy="2781414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0609" y="367052"/>
              <a:ext cx="1236406" cy="2781414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3058712" y="841951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will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5927572" y="367051"/>
            <a:ext cx="1557866" cy="2781414"/>
            <a:chOff x="5927572" y="367051"/>
            <a:chExt cx="1557866" cy="2781414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64309" y="367051"/>
              <a:ext cx="1236406" cy="2781414"/>
            </a:xfrm>
            <a:prstGeom prst="rect">
              <a:avLst/>
            </a:prstGeom>
          </p:spPr>
        </p:pic>
        <p:sp>
          <p:nvSpPr>
            <p:cNvPr id="10" name="TextBox 9"/>
            <p:cNvSpPr txBox="1"/>
            <p:nvPr/>
          </p:nvSpPr>
          <p:spPr>
            <a:xfrm>
              <a:off x="5927572" y="848570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teeth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1623082" y="367051"/>
            <a:ext cx="1557866" cy="2781414"/>
            <a:chOff x="1623082" y="367051"/>
            <a:chExt cx="1557866" cy="2781414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68759" y="367051"/>
              <a:ext cx="1236406" cy="2781414"/>
            </a:xfrm>
            <a:prstGeom prst="rect">
              <a:avLst/>
            </a:prstGeom>
          </p:spPr>
        </p:pic>
        <p:sp>
          <p:nvSpPr>
            <p:cNvPr id="11" name="TextBox 10"/>
            <p:cNvSpPr txBox="1"/>
            <p:nvPr/>
          </p:nvSpPr>
          <p:spPr>
            <a:xfrm>
              <a:off x="1623082" y="824659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cash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200171" y="367051"/>
            <a:ext cx="1557866" cy="2781414"/>
            <a:chOff x="200171" y="367051"/>
            <a:chExt cx="1557866" cy="2781414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6909" y="367051"/>
              <a:ext cx="1236406" cy="2781414"/>
            </a:xfrm>
            <a:prstGeom prst="rect">
              <a:avLst/>
            </a:prstGeom>
          </p:spPr>
        </p:pic>
        <p:sp>
          <p:nvSpPr>
            <p:cNvPr id="12" name="TextBox 11"/>
            <p:cNvSpPr txBox="1"/>
            <p:nvPr/>
          </p:nvSpPr>
          <p:spPr>
            <a:xfrm>
              <a:off x="200171" y="829051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fear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7335430" y="367051"/>
            <a:ext cx="1557866" cy="2781414"/>
            <a:chOff x="7335430" y="367051"/>
            <a:chExt cx="1557866" cy="2781414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6160" y="367051"/>
              <a:ext cx="1236406" cy="2781414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>
            <a:xfrm>
              <a:off x="7335430" y="841951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week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4597047" y="2174731"/>
            <a:ext cx="1557866" cy="2781414"/>
            <a:chOff x="4492168" y="367051"/>
            <a:chExt cx="1557866" cy="2781414"/>
          </a:xfrm>
        </p:grpSpPr>
        <p:pic>
          <p:nvPicPr>
            <p:cNvPr id="66" name="Picture 6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32459" y="367051"/>
              <a:ext cx="1236406" cy="2781414"/>
            </a:xfrm>
            <a:prstGeom prst="rect">
              <a:avLst/>
            </a:prstGeom>
          </p:spPr>
        </p:pic>
        <p:sp>
          <p:nvSpPr>
            <p:cNvPr id="67" name="TextBox 66"/>
            <p:cNvSpPr txBox="1"/>
            <p:nvPr/>
          </p:nvSpPr>
          <p:spPr>
            <a:xfrm>
              <a:off x="4492168" y="849529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hang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3154629" y="2174732"/>
            <a:ext cx="1557866" cy="2781414"/>
            <a:chOff x="3049750" y="367052"/>
            <a:chExt cx="1557866" cy="2781414"/>
          </a:xfrm>
        </p:grpSpPr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0609" y="367052"/>
              <a:ext cx="1236406" cy="2781414"/>
            </a:xfrm>
            <a:prstGeom prst="rect">
              <a:avLst/>
            </a:prstGeom>
          </p:spPr>
        </p:pic>
        <p:sp>
          <p:nvSpPr>
            <p:cNvPr id="70" name="TextBox 69"/>
            <p:cNvSpPr txBox="1"/>
            <p:nvPr/>
          </p:nvSpPr>
          <p:spPr>
            <a:xfrm>
              <a:off x="3049750" y="839404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cook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71" name="Group 70"/>
          <p:cNvGrpSpPr/>
          <p:nvPr/>
        </p:nvGrpSpPr>
        <p:grpSpPr>
          <a:xfrm>
            <a:off x="6010762" y="2174731"/>
            <a:ext cx="1557866" cy="2781414"/>
            <a:chOff x="5905883" y="367051"/>
            <a:chExt cx="1557866" cy="2781414"/>
          </a:xfrm>
        </p:grpSpPr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64309" y="367051"/>
              <a:ext cx="1236406" cy="2781414"/>
            </a:xfrm>
            <a:prstGeom prst="rect">
              <a:avLst/>
            </a:prstGeom>
          </p:spPr>
        </p:pic>
        <p:sp>
          <p:nvSpPr>
            <p:cNvPr id="73" name="TextBox 72"/>
            <p:cNvSpPr txBox="1"/>
            <p:nvPr/>
          </p:nvSpPr>
          <p:spPr>
            <a:xfrm>
              <a:off x="5905883" y="846361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this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1736348" y="2174731"/>
            <a:ext cx="1557866" cy="2781414"/>
            <a:chOff x="1631469" y="367051"/>
            <a:chExt cx="1557866" cy="2781414"/>
          </a:xfrm>
        </p:grpSpPr>
        <p:pic>
          <p:nvPicPr>
            <p:cNvPr id="75" name="Picture 7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68759" y="367051"/>
              <a:ext cx="1236406" cy="2781414"/>
            </a:xfrm>
            <a:prstGeom prst="rect">
              <a:avLst/>
            </a:prstGeom>
          </p:spPr>
        </p:pic>
        <p:sp>
          <p:nvSpPr>
            <p:cNvPr id="76" name="TextBox 75"/>
            <p:cNvSpPr txBox="1"/>
            <p:nvPr/>
          </p:nvSpPr>
          <p:spPr>
            <a:xfrm>
              <a:off x="1631469" y="815477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jazz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77" name="Group 76"/>
          <p:cNvGrpSpPr/>
          <p:nvPr/>
        </p:nvGrpSpPr>
        <p:grpSpPr>
          <a:xfrm>
            <a:off x="295333" y="2174731"/>
            <a:ext cx="1557866" cy="2781414"/>
            <a:chOff x="190454" y="367051"/>
            <a:chExt cx="1557866" cy="2781414"/>
          </a:xfrm>
        </p:grpSpPr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6909" y="367051"/>
              <a:ext cx="1236406" cy="2781414"/>
            </a:xfrm>
            <a:prstGeom prst="rect">
              <a:avLst/>
            </a:prstGeom>
          </p:spPr>
        </p:pic>
        <p:sp>
          <p:nvSpPr>
            <p:cNvPr id="79" name="TextBox 78"/>
            <p:cNvSpPr txBox="1"/>
            <p:nvPr/>
          </p:nvSpPr>
          <p:spPr>
            <a:xfrm>
              <a:off x="190454" y="839404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zoom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7474715" y="2174731"/>
            <a:ext cx="1557866" cy="2781414"/>
            <a:chOff x="7369836" y="367051"/>
            <a:chExt cx="1557866" cy="2781414"/>
          </a:xfrm>
        </p:grpSpPr>
        <p:pic>
          <p:nvPicPr>
            <p:cNvPr id="81" name="Picture 8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6160" y="367051"/>
              <a:ext cx="1236406" cy="2781414"/>
            </a:xfrm>
            <a:prstGeom prst="rect">
              <a:avLst/>
            </a:prstGeom>
          </p:spPr>
        </p:pic>
        <p:sp>
          <p:nvSpPr>
            <p:cNvPr id="82" name="TextBox 81"/>
            <p:cNvSpPr txBox="1"/>
            <p:nvPr/>
          </p:nvSpPr>
          <p:spPr>
            <a:xfrm>
              <a:off x="7369836" y="815477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jam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4486782" y="3868064"/>
            <a:ext cx="1557866" cy="2781414"/>
            <a:chOff x="4486782" y="367051"/>
            <a:chExt cx="1557866" cy="2781414"/>
          </a:xfrm>
        </p:grpSpPr>
        <p:pic>
          <p:nvPicPr>
            <p:cNvPr id="84" name="Picture 8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32459" y="367051"/>
              <a:ext cx="1236406" cy="2781414"/>
            </a:xfrm>
            <a:prstGeom prst="rect">
              <a:avLst/>
            </a:prstGeom>
          </p:spPr>
        </p:pic>
        <p:sp>
          <p:nvSpPr>
            <p:cNvPr id="85" name="TextBox 84"/>
            <p:cNvSpPr txBox="1"/>
            <p:nvPr/>
          </p:nvSpPr>
          <p:spPr>
            <a:xfrm>
              <a:off x="4486782" y="884624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much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3066834" y="3868065"/>
            <a:ext cx="1557866" cy="2781414"/>
            <a:chOff x="3066834" y="367052"/>
            <a:chExt cx="1557866" cy="2781414"/>
          </a:xfrm>
        </p:grpSpPr>
        <p:pic>
          <p:nvPicPr>
            <p:cNvPr id="87" name="Picture 8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0609" y="367052"/>
              <a:ext cx="1236406" cy="2781414"/>
            </a:xfrm>
            <a:prstGeom prst="rect">
              <a:avLst/>
            </a:prstGeom>
          </p:spPr>
        </p:pic>
        <p:sp>
          <p:nvSpPr>
            <p:cNvPr id="88" name="TextBox 87"/>
            <p:cNvSpPr txBox="1"/>
            <p:nvPr/>
          </p:nvSpPr>
          <p:spPr>
            <a:xfrm>
              <a:off x="3066834" y="884624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join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9" name="Group 88"/>
          <p:cNvGrpSpPr/>
          <p:nvPr/>
        </p:nvGrpSpPr>
        <p:grpSpPr>
          <a:xfrm>
            <a:off x="5924019" y="3868064"/>
            <a:ext cx="1557866" cy="2781414"/>
            <a:chOff x="5924019" y="367051"/>
            <a:chExt cx="1557866" cy="2781414"/>
          </a:xfrm>
        </p:grpSpPr>
        <p:pic>
          <p:nvPicPr>
            <p:cNvPr id="90" name="Picture 8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64309" y="367051"/>
              <a:ext cx="1236406" cy="2781414"/>
            </a:xfrm>
            <a:prstGeom prst="rect">
              <a:avLst/>
            </a:prstGeom>
          </p:spPr>
        </p:pic>
        <p:sp>
          <p:nvSpPr>
            <p:cNvPr id="91" name="TextBox 90"/>
            <p:cNvSpPr txBox="1"/>
            <p:nvPr/>
          </p:nvSpPr>
          <p:spPr>
            <a:xfrm>
              <a:off x="5924019" y="864374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hard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2" name="Group 91"/>
          <p:cNvGrpSpPr/>
          <p:nvPr/>
        </p:nvGrpSpPr>
        <p:grpSpPr>
          <a:xfrm>
            <a:off x="1632679" y="3868064"/>
            <a:ext cx="1557866" cy="2781414"/>
            <a:chOff x="1632679" y="367051"/>
            <a:chExt cx="1557866" cy="2781414"/>
          </a:xfrm>
        </p:grpSpPr>
        <p:pic>
          <p:nvPicPr>
            <p:cNvPr id="93" name="Picture 9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68759" y="367051"/>
              <a:ext cx="1236406" cy="2781414"/>
            </a:xfrm>
            <a:prstGeom prst="rect">
              <a:avLst/>
            </a:prstGeom>
          </p:spPr>
        </p:pic>
        <p:sp>
          <p:nvSpPr>
            <p:cNvPr id="94" name="TextBox 93"/>
            <p:cNvSpPr txBox="1"/>
            <p:nvPr/>
          </p:nvSpPr>
          <p:spPr>
            <a:xfrm>
              <a:off x="1632679" y="864375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turn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5" name="Group 94"/>
          <p:cNvGrpSpPr/>
          <p:nvPr/>
        </p:nvGrpSpPr>
        <p:grpSpPr>
          <a:xfrm>
            <a:off x="176179" y="3868064"/>
            <a:ext cx="1557866" cy="2781414"/>
            <a:chOff x="176179" y="367051"/>
            <a:chExt cx="1557866" cy="2781414"/>
          </a:xfrm>
        </p:grpSpPr>
        <p:pic>
          <p:nvPicPr>
            <p:cNvPr id="96" name="Picture 9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6909" y="367051"/>
              <a:ext cx="1236406" cy="2781414"/>
            </a:xfrm>
            <a:prstGeom prst="rect">
              <a:avLst/>
            </a:prstGeom>
          </p:spPr>
        </p:pic>
        <p:sp>
          <p:nvSpPr>
            <p:cNvPr id="97" name="TextBox 96"/>
            <p:cNvSpPr txBox="1"/>
            <p:nvPr/>
          </p:nvSpPr>
          <p:spPr>
            <a:xfrm>
              <a:off x="176179" y="864376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song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8" name="Group 97"/>
          <p:cNvGrpSpPr/>
          <p:nvPr/>
        </p:nvGrpSpPr>
        <p:grpSpPr>
          <a:xfrm>
            <a:off x="7343899" y="3868064"/>
            <a:ext cx="1557866" cy="2781414"/>
            <a:chOff x="7343899" y="367051"/>
            <a:chExt cx="1557866" cy="2781414"/>
          </a:xfrm>
        </p:grpSpPr>
        <p:pic>
          <p:nvPicPr>
            <p:cNvPr id="99" name="Picture 9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6160" y="367051"/>
              <a:ext cx="1236406" cy="2781414"/>
            </a:xfrm>
            <a:prstGeom prst="rect">
              <a:avLst/>
            </a:prstGeom>
          </p:spPr>
        </p:pic>
        <p:sp>
          <p:nvSpPr>
            <p:cNvPr id="100" name="TextBox 99"/>
            <p:cNvSpPr txBox="1"/>
            <p:nvPr/>
          </p:nvSpPr>
          <p:spPr>
            <a:xfrm>
              <a:off x="7343899" y="834166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born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75220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8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8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6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9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3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0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06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8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73B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4487934" y="367051"/>
            <a:ext cx="1557866" cy="2781414"/>
            <a:chOff x="4487934" y="367051"/>
            <a:chExt cx="1557866" cy="2781414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32459" y="367051"/>
              <a:ext cx="1236406" cy="2781414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4487934" y="842592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fair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3048768" y="367052"/>
            <a:ext cx="1557866" cy="2781414"/>
            <a:chOff x="3048768" y="367052"/>
            <a:chExt cx="1557866" cy="2781414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0609" y="367052"/>
              <a:ext cx="1236406" cy="2781414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3048768" y="834221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quick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5893011" y="367051"/>
            <a:ext cx="1557866" cy="2781414"/>
            <a:chOff x="5893011" y="367051"/>
            <a:chExt cx="1557866" cy="2781414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64309" y="367051"/>
              <a:ext cx="1236406" cy="2781414"/>
            </a:xfrm>
            <a:prstGeom prst="rect">
              <a:avLst/>
            </a:prstGeom>
          </p:spPr>
        </p:pic>
        <p:sp>
          <p:nvSpPr>
            <p:cNvPr id="10" name="TextBox 9"/>
            <p:cNvSpPr txBox="1"/>
            <p:nvPr/>
          </p:nvSpPr>
          <p:spPr>
            <a:xfrm>
              <a:off x="5893011" y="856150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waiter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1606351" y="367051"/>
            <a:ext cx="1557866" cy="2781414"/>
            <a:chOff x="1606351" y="367051"/>
            <a:chExt cx="1557866" cy="2781414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68759" y="367051"/>
              <a:ext cx="1236406" cy="2781414"/>
            </a:xfrm>
            <a:prstGeom prst="rect">
              <a:avLst/>
            </a:prstGeom>
          </p:spPr>
        </p:pic>
        <p:sp>
          <p:nvSpPr>
            <p:cNvPr id="11" name="TextBox 10"/>
            <p:cNvSpPr txBox="1"/>
            <p:nvPr/>
          </p:nvSpPr>
          <p:spPr>
            <a:xfrm>
              <a:off x="1606351" y="847173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win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181211" y="367051"/>
            <a:ext cx="1557866" cy="2781414"/>
            <a:chOff x="181211" y="367051"/>
            <a:chExt cx="1557866" cy="2781414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6909" y="367051"/>
              <a:ext cx="1236406" cy="2781414"/>
            </a:xfrm>
            <a:prstGeom prst="rect">
              <a:avLst/>
            </a:prstGeom>
          </p:spPr>
        </p:pic>
        <p:sp>
          <p:nvSpPr>
            <p:cNvPr id="12" name="TextBox 11"/>
            <p:cNvSpPr txBox="1"/>
            <p:nvPr/>
          </p:nvSpPr>
          <p:spPr>
            <a:xfrm>
              <a:off x="181211" y="826989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with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7391280" y="367051"/>
            <a:ext cx="1557866" cy="2781414"/>
            <a:chOff x="7391280" y="367051"/>
            <a:chExt cx="1557866" cy="2781414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6160" y="367051"/>
              <a:ext cx="1236406" cy="2781414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>
            <a:xfrm>
              <a:off x="7391280" y="842592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feel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4586479" y="2174731"/>
            <a:ext cx="1557866" cy="2781414"/>
            <a:chOff x="4481600" y="367051"/>
            <a:chExt cx="1557866" cy="2781414"/>
          </a:xfrm>
        </p:grpSpPr>
        <p:pic>
          <p:nvPicPr>
            <p:cNvPr id="66" name="Picture 6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32459" y="367051"/>
              <a:ext cx="1236406" cy="2781414"/>
            </a:xfrm>
            <a:prstGeom prst="rect">
              <a:avLst/>
            </a:prstGeom>
          </p:spPr>
        </p:pic>
        <p:sp>
          <p:nvSpPr>
            <p:cNvPr id="67" name="TextBox 66"/>
            <p:cNvSpPr txBox="1"/>
            <p:nvPr/>
          </p:nvSpPr>
          <p:spPr>
            <a:xfrm>
              <a:off x="4481600" y="861847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them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3146736" y="2174732"/>
            <a:ext cx="1557866" cy="2781414"/>
            <a:chOff x="3041857" y="367052"/>
            <a:chExt cx="1557866" cy="2781414"/>
          </a:xfrm>
        </p:grpSpPr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0609" y="367052"/>
              <a:ext cx="1236406" cy="2781414"/>
            </a:xfrm>
            <a:prstGeom prst="rect">
              <a:avLst/>
            </a:prstGeom>
          </p:spPr>
        </p:pic>
        <p:sp>
          <p:nvSpPr>
            <p:cNvPr id="70" name="TextBox 69"/>
            <p:cNvSpPr txBox="1"/>
            <p:nvPr/>
          </p:nvSpPr>
          <p:spPr>
            <a:xfrm>
              <a:off x="3041857" y="861848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sure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71" name="Group 70"/>
          <p:cNvGrpSpPr/>
          <p:nvPr/>
        </p:nvGrpSpPr>
        <p:grpSpPr>
          <a:xfrm>
            <a:off x="6026239" y="2174731"/>
            <a:ext cx="1557866" cy="2781414"/>
            <a:chOff x="5921360" y="367051"/>
            <a:chExt cx="1557866" cy="2781414"/>
          </a:xfrm>
        </p:grpSpPr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64309" y="367051"/>
              <a:ext cx="1236406" cy="2781414"/>
            </a:xfrm>
            <a:prstGeom prst="rect">
              <a:avLst/>
            </a:prstGeom>
          </p:spPr>
        </p:pic>
        <p:sp>
          <p:nvSpPr>
            <p:cNvPr id="73" name="TextBox 72"/>
            <p:cNvSpPr txBox="1"/>
            <p:nvPr/>
          </p:nvSpPr>
          <p:spPr>
            <a:xfrm>
              <a:off x="5921360" y="845387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high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1712908" y="2174731"/>
            <a:ext cx="1557866" cy="2781414"/>
            <a:chOff x="1608029" y="367051"/>
            <a:chExt cx="1557866" cy="2781414"/>
          </a:xfrm>
        </p:grpSpPr>
        <p:pic>
          <p:nvPicPr>
            <p:cNvPr id="75" name="Picture 7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68759" y="367051"/>
              <a:ext cx="1236406" cy="2781414"/>
            </a:xfrm>
            <a:prstGeom prst="rect">
              <a:avLst/>
            </a:prstGeom>
          </p:spPr>
        </p:pic>
        <p:sp>
          <p:nvSpPr>
            <p:cNvPr id="76" name="TextBox 75"/>
            <p:cNvSpPr txBox="1"/>
            <p:nvPr/>
          </p:nvSpPr>
          <p:spPr>
            <a:xfrm>
              <a:off x="1608029" y="866787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wait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77" name="Group 76"/>
          <p:cNvGrpSpPr/>
          <p:nvPr/>
        </p:nvGrpSpPr>
        <p:grpSpPr>
          <a:xfrm>
            <a:off x="286090" y="2174731"/>
            <a:ext cx="1557866" cy="2781414"/>
            <a:chOff x="181211" y="367051"/>
            <a:chExt cx="1557866" cy="2781414"/>
          </a:xfrm>
        </p:grpSpPr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6909" y="367051"/>
              <a:ext cx="1236406" cy="2781414"/>
            </a:xfrm>
            <a:prstGeom prst="rect">
              <a:avLst/>
            </a:prstGeom>
          </p:spPr>
        </p:pic>
        <p:sp>
          <p:nvSpPr>
            <p:cNvPr id="79" name="TextBox 78"/>
            <p:cNvSpPr txBox="1"/>
            <p:nvPr/>
          </p:nvSpPr>
          <p:spPr>
            <a:xfrm>
              <a:off x="181211" y="854455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church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7459223" y="2174731"/>
            <a:ext cx="1557866" cy="2781414"/>
            <a:chOff x="7354344" y="367051"/>
            <a:chExt cx="1557866" cy="2781414"/>
          </a:xfrm>
        </p:grpSpPr>
        <p:pic>
          <p:nvPicPr>
            <p:cNvPr id="81" name="Picture 8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6160" y="367051"/>
              <a:ext cx="1236406" cy="2781414"/>
            </a:xfrm>
            <a:prstGeom prst="rect">
              <a:avLst/>
            </a:prstGeom>
          </p:spPr>
        </p:pic>
        <p:sp>
          <p:nvSpPr>
            <p:cNvPr id="82" name="TextBox 81"/>
            <p:cNvSpPr txBox="1"/>
            <p:nvPr/>
          </p:nvSpPr>
          <p:spPr>
            <a:xfrm>
              <a:off x="7354344" y="830182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jog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4486782" y="3868064"/>
            <a:ext cx="1557866" cy="2781414"/>
            <a:chOff x="4486782" y="367051"/>
            <a:chExt cx="1557866" cy="2781414"/>
          </a:xfrm>
        </p:grpSpPr>
        <p:pic>
          <p:nvPicPr>
            <p:cNvPr id="84" name="Picture 8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32459" y="367051"/>
              <a:ext cx="1236406" cy="2781414"/>
            </a:xfrm>
            <a:prstGeom prst="rect">
              <a:avLst/>
            </a:prstGeom>
          </p:spPr>
        </p:pic>
        <p:sp>
          <p:nvSpPr>
            <p:cNvPr id="85" name="TextBox 84"/>
            <p:cNvSpPr txBox="1"/>
            <p:nvPr/>
          </p:nvSpPr>
          <p:spPr>
            <a:xfrm>
              <a:off x="4486782" y="874538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light</a:t>
              </a:r>
              <a:endParaRPr lang="en-GB" sz="28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3042182" y="3868065"/>
            <a:ext cx="1557866" cy="2781414"/>
            <a:chOff x="3042182" y="367052"/>
            <a:chExt cx="1557866" cy="2781414"/>
          </a:xfrm>
        </p:grpSpPr>
        <p:pic>
          <p:nvPicPr>
            <p:cNvPr id="87" name="Picture 8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0609" y="367052"/>
              <a:ext cx="1236406" cy="2781414"/>
            </a:xfrm>
            <a:prstGeom prst="rect">
              <a:avLst/>
            </a:prstGeom>
          </p:spPr>
        </p:pic>
        <p:sp>
          <p:nvSpPr>
            <p:cNvPr id="88" name="TextBox 87"/>
            <p:cNvSpPr txBox="1"/>
            <p:nvPr/>
          </p:nvSpPr>
          <p:spPr>
            <a:xfrm>
              <a:off x="3042182" y="874745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wax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9" name="Group 88"/>
          <p:cNvGrpSpPr/>
          <p:nvPr/>
        </p:nvGrpSpPr>
        <p:grpSpPr>
          <a:xfrm>
            <a:off x="5901276" y="3868064"/>
            <a:ext cx="1557866" cy="2781414"/>
            <a:chOff x="5901276" y="367051"/>
            <a:chExt cx="1557866" cy="2781414"/>
          </a:xfrm>
        </p:grpSpPr>
        <p:pic>
          <p:nvPicPr>
            <p:cNvPr id="90" name="Picture 8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64309" y="367051"/>
              <a:ext cx="1236406" cy="2781414"/>
            </a:xfrm>
            <a:prstGeom prst="rect">
              <a:avLst/>
            </a:prstGeom>
          </p:spPr>
        </p:pic>
        <p:sp>
          <p:nvSpPr>
            <p:cNvPr id="91" name="TextBox 90"/>
            <p:cNvSpPr txBox="1"/>
            <p:nvPr/>
          </p:nvSpPr>
          <p:spPr>
            <a:xfrm>
              <a:off x="5901276" y="843760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cure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2" name="Group 91"/>
          <p:cNvGrpSpPr/>
          <p:nvPr/>
        </p:nvGrpSpPr>
        <p:grpSpPr>
          <a:xfrm>
            <a:off x="1624961" y="3868064"/>
            <a:ext cx="1557866" cy="2781414"/>
            <a:chOff x="1624961" y="367051"/>
            <a:chExt cx="1557866" cy="2781414"/>
          </a:xfrm>
        </p:grpSpPr>
        <p:pic>
          <p:nvPicPr>
            <p:cNvPr id="93" name="Picture 9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68759" y="367051"/>
              <a:ext cx="1236406" cy="2781414"/>
            </a:xfrm>
            <a:prstGeom prst="rect">
              <a:avLst/>
            </a:prstGeom>
          </p:spPr>
        </p:pic>
        <p:sp>
          <p:nvSpPr>
            <p:cNvPr id="94" name="TextBox 93"/>
            <p:cNvSpPr txBox="1"/>
            <p:nvPr/>
          </p:nvSpPr>
          <p:spPr>
            <a:xfrm>
              <a:off x="1624961" y="864375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town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5" name="Group 94"/>
          <p:cNvGrpSpPr/>
          <p:nvPr/>
        </p:nvGrpSpPr>
        <p:grpSpPr>
          <a:xfrm>
            <a:off x="165610" y="3868064"/>
            <a:ext cx="1557866" cy="2781414"/>
            <a:chOff x="165610" y="367051"/>
            <a:chExt cx="1557866" cy="2781414"/>
          </a:xfrm>
        </p:grpSpPr>
        <p:pic>
          <p:nvPicPr>
            <p:cNvPr id="96" name="Picture 9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6909" y="367051"/>
              <a:ext cx="1236406" cy="2781414"/>
            </a:xfrm>
            <a:prstGeom prst="rect">
              <a:avLst/>
            </a:prstGeom>
          </p:spPr>
        </p:pic>
        <p:sp>
          <p:nvSpPr>
            <p:cNvPr id="97" name="TextBox 96"/>
            <p:cNvSpPr txBox="1"/>
            <p:nvPr/>
          </p:nvSpPr>
          <p:spPr>
            <a:xfrm>
              <a:off x="165610" y="864376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yell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8" name="Group 97"/>
          <p:cNvGrpSpPr/>
          <p:nvPr/>
        </p:nvGrpSpPr>
        <p:grpSpPr>
          <a:xfrm>
            <a:off x="7352365" y="3868064"/>
            <a:ext cx="1557866" cy="2781414"/>
            <a:chOff x="7352365" y="367051"/>
            <a:chExt cx="1557866" cy="2781414"/>
          </a:xfrm>
        </p:grpSpPr>
        <p:pic>
          <p:nvPicPr>
            <p:cNvPr id="99" name="Picture 9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6160" y="367051"/>
              <a:ext cx="1236406" cy="2781414"/>
            </a:xfrm>
            <a:prstGeom prst="rect">
              <a:avLst/>
            </a:prstGeom>
          </p:spPr>
        </p:pic>
        <p:sp>
          <p:nvSpPr>
            <p:cNvPr id="100" name="TextBox 99"/>
            <p:cNvSpPr txBox="1"/>
            <p:nvPr/>
          </p:nvSpPr>
          <p:spPr>
            <a:xfrm>
              <a:off x="7352365" y="826057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rush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92721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8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8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6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9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3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0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06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8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73B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4487934" y="367051"/>
            <a:ext cx="1557866" cy="2781414"/>
            <a:chOff x="4487934" y="367051"/>
            <a:chExt cx="1557866" cy="2781414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32459" y="367051"/>
              <a:ext cx="1236406" cy="2781414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4487934" y="842592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boil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3048768" y="367052"/>
            <a:ext cx="1557866" cy="2781414"/>
            <a:chOff x="3048768" y="367052"/>
            <a:chExt cx="1557866" cy="2781414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0609" y="367052"/>
              <a:ext cx="1236406" cy="2781414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3048768" y="834221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sharp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5935346" y="367051"/>
            <a:ext cx="1557866" cy="2781414"/>
            <a:chOff x="5935346" y="367051"/>
            <a:chExt cx="1557866" cy="2781414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64309" y="367051"/>
              <a:ext cx="1236406" cy="2781414"/>
            </a:xfrm>
            <a:prstGeom prst="rect">
              <a:avLst/>
            </a:prstGeom>
          </p:spPr>
        </p:pic>
        <p:sp>
          <p:nvSpPr>
            <p:cNvPr id="10" name="TextBox 9"/>
            <p:cNvSpPr txBox="1"/>
            <p:nvPr/>
          </p:nvSpPr>
          <p:spPr>
            <a:xfrm>
              <a:off x="5935346" y="856150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farm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1606351" y="367051"/>
            <a:ext cx="1557866" cy="2781414"/>
            <a:chOff x="1606351" y="367051"/>
            <a:chExt cx="1557866" cy="2781414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68759" y="367051"/>
              <a:ext cx="1236406" cy="2781414"/>
            </a:xfrm>
            <a:prstGeom prst="rect">
              <a:avLst/>
            </a:prstGeom>
          </p:spPr>
        </p:pic>
        <p:sp>
          <p:nvSpPr>
            <p:cNvPr id="11" name="TextBox 10"/>
            <p:cNvSpPr txBox="1"/>
            <p:nvPr/>
          </p:nvSpPr>
          <p:spPr>
            <a:xfrm>
              <a:off x="1606351" y="847173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night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181211" y="367051"/>
            <a:ext cx="1557866" cy="2781414"/>
            <a:chOff x="181211" y="367051"/>
            <a:chExt cx="1557866" cy="2781414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6909" y="367051"/>
              <a:ext cx="1236406" cy="2781414"/>
            </a:xfrm>
            <a:prstGeom prst="rect">
              <a:avLst/>
            </a:prstGeom>
          </p:spPr>
        </p:pic>
        <p:sp>
          <p:nvSpPr>
            <p:cNvPr id="12" name="TextBox 11"/>
            <p:cNvSpPr txBox="1"/>
            <p:nvPr/>
          </p:nvSpPr>
          <p:spPr>
            <a:xfrm>
              <a:off x="181211" y="826989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root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7340479" y="367051"/>
            <a:ext cx="1557866" cy="2781414"/>
            <a:chOff x="7340479" y="367051"/>
            <a:chExt cx="1557866" cy="2781414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6160" y="367051"/>
              <a:ext cx="1236406" cy="2781414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>
            <a:xfrm>
              <a:off x="7340479" y="842592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pain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4586479" y="2174731"/>
            <a:ext cx="1557866" cy="2781414"/>
            <a:chOff x="4481600" y="367051"/>
            <a:chExt cx="1557866" cy="2781414"/>
          </a:xfrm>
        </p:grpSpPr>
        <p:pic>
          <p:nvPicPr>
            <p:cNvPr id="66" name="Picture 6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32459" y="367051"/>
              <a:ext cx="1236406" cy="2781414"/>
            </a:xfrm>
            <a:prstGeom prst="rect">
              <a:avLst/>
            </a:prstGeom>
          </p:spPr>
        </p:pic>
        <p:sp>
          <p:nvSpPr>
            <p:cNvPr id="67" name="TextBox 66"/>
            <p:cNvSpPr txBox="1"/>
            <p:nvPr/>
          </p:nvSpPr>
          <p:spPr>
            <a:xfrm>
              <a:off x="4481600" y="861847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burp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3146736" y="2174732"/>
            <a:ext cx="1557866" cy="2781414"/>
            <a:chOff x="3041857" y="367052"/>
            <a:chExt cx="1557866" cy="2781414"/>
          </a:xfrm>
        </p:grpSpPr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0609" y="367052"/>
              <a:ext cx="1236406" cy="2781414"/>
            </a:xfrm>
            <a:prstGeom prst="rect">
              <a:avLst/>
            </a:prstGeom>
          </p:spPr>
        </p:pic>
        <p:sp>
          <p:nvSpPr>
            <p:cNvPr id="70" name="TextBox 69"/>
            <p:cNvSpPr txBox="1"/>
            <p:nvPr/>
          </p:nvSpPr>
          <p:spPr>
            <a:xfrm>
              <a:off x="3041857" y="861848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fit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71" name="Group 70"/>
          <p:cNvGrpSpPr/>
          <p:nvPr/>
        </p:nvGrpSpPr>
        <p:grpSpPr>
          <a:xfrm>
            <a:off x="6026239" y="2174731"/>
            <a:ext cx="1557866" cy="2781414"/>
            <a:chOff x="5921360" y="367051"/>
            <a:chExt cx="1557866" cy="2781414"/>
          </a:xfrm>
        </p:grpSpPr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64309" y="367051"/>
              <a:ext cx="1236406" cy="2781414"/>
            </a:xfrm>
            <a:prstGeom prst="rect">
              <a:avLst/>
            </a:prstGeom>
          </p:spPr>
        </p:pic>
        <p:sp>
          <p:nvSpPr>
            <p:cNvPr id="73" name="TextBox 72"/>
            <p:cNvSpPr txBox="1"/>
            <p:nvPr/>
          </p:nvSpPr>
          <p:spPr>
            <a:xfrm>
              <a:off x="5921360" y="845387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thick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1712908" y="2174731"/>
            <a:ext cx="1557866" cy="2781414"/>
            <a:chOff x="1608029" y="367051"/>
            <a:chExt cx="1557866" cy="2781414"/>
          </a:xfrm>
        </p:grpSpPr>
        <p:pic>
          <p:nvPicPr>
            <p:cNvPr id="75" name="Picture 7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68759" y="367051"/>
              <a:ext cx="1236406" cy="2781414"/>
            </a:xfrm>
            <a:prstGeom prst="rect">
              <a:avLst/>
            </a:prstGeom>
          </p:spPr>
        </p:pic>
        <p:sp>
          <p:nvSpPr>
            <p:cNvPr id="76" name="TextBox 75"/>
            <p:cNvSpPr txBox="1"/>
            <p:nvPr/>
          </p:nvSpPr>
          <p:spPr>
            <a:xfrm>
              <a:off x="1608029" y="866787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bark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77" name="Group 76"/>
          <p:cNvGrpSpPr/>
          <p:nvPr/>
        </p:nvGrpSpPr>
        <p:grpSpPr>
          <a:xfrm>
            <a:off x="286090" y="2174731"/>
            <a:ext cx="1557866" cy="2781414"/>
            <a:chOff x="181211" y="367051"/>
            <a:chExt cx="1557866" cy="2781414"/>
          </a:xfrm>
        </p:grpSpPr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6909" y="367051"/>
              <a:ext cx="1236406" cy="2781414"/>
            </a:xfrm>
            <a:prstGeom prst="rect">
              <a:avLst/>
            </a:prstGeom>
          </p:spPr>
        </p:pic>
        <p:sp>
          <p:nvSpPr>
            <p:cNvPr id="79" name="TextBox 78"/>
            <p:cNvSpPr txBox="1"/>
            <p:nvPr/>
          </p:nvSpPr>
          <p:spPr>
            <a:xfrm>
              <a:off x="181211" y="854455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soap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7459223" y="2174731"/>
            <a:ext cx="1557866" cy="2781414"/>
            <a:chOff x="7354344" y="367051"/>
            <a:chExt cx="1557866" cy="2781414"/>
          </a:xfrm>
        </p:grpSpPr>
        <p:pic>
          <p:nvPicPr>
            <p:cNvPr id="81" name="Picture 8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6160" y="367051"/>
              <a:ext cx="1236406" cy="2781414"/>
            </a:xfrm>
            <a:prstGeom prst="rect">
              <a:avLst/>
            </a:prstGeom>
          </p:spPr>
        </p:pic>
        <p:sp>
          <p:nvSpPr>
            <p:cNvPr id="82" name="TextBox 81"/>
            <p:cNvSpPr txBox="1"/>
            <p:nvPr/>
          </p:nvSpPr>
          <p:spPr>
            <a:xfrm>
              <a:off x="7354344" y="830182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exit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4461381" y="3868064"/>
            <a:ext cx="1557866" cy="2781414"/>
            <a:chOff x="4461381" y="367051"/>
            <a:chExt cx="1557866" cy="2781414"/>
          </a:xfrm>
        </p:grpSpPr>
        <p:pic>
          <p:nvPicPr>
            <p:cNvPr id="84" name="Picture 8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32459" y="367051"/>
              <a:ext cx="1236406" cy="2781414"/>
            </a:xfrm>
            <a:prstGeom prst="rect">
              <a:avLst/>
            </a:prstGeom>
          </p:spPr>
        </p:pic>
        <p:sp>
          <p:nvSpPr>
            <p:cNvPr id="85" name="TextBox 84"/>
            <p:cNvSpPr txBox="1"/>
            <p:nvPr/>
          </p:nvSpPr>
          <p:spPr>
            <a:xfrm>
              <a:off x="4461381" y="866071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mix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3042182" y="3868065"/>
            <a:ext cx="1557866" cy="2781414"/>
            <a:chOff x="3042182" y="367052"/>
            <a:chExt cx="1557866" cy="2781414"/>
          </a:xfrm>
        </p:grpSpPr>
        <p:pic>
          <p:nvPicPr>
            <p:cNvPr id="87" name="Picture 8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0609" y="367052"/>
              <a:ext cx="1236406" cy="2781414"/>
            </a:xfrm>
            <a:prstGeom prst="rect">
              <a:avLst/>
            </a:prstGeom>
          </p:spPr>
        </p:pic>
        <p:sp>
          <p:nvSpPr>
            <p:cNvPr id="88" name="TextBox 87"/>
            <p:cNvSpPr txBox="1"/>
            <p:nvPr/>
          </p:nvSpPr>
          <p:spPr>
            <a:xfrm>
              <a:off x="3042182" y="874745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quiz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9" name="Group 88"/>
          <p:cNvGrpSpPr/>
          <p:nvPr/>
        </p:nvGrpSpPr>
        <p:grpSpPr>
          <a:xfrm>
            <a:off x="5901276" y="3868064"/>
            <a:ext cx="1557866" cy="2781414"/>
            <a:chOff x="5901276" y="367051"/>
            <a:chExt cx="1557866" cy="2781414"/>
          </a:xfrm>
        </p:grpSpPr>
        <p:pic>
          <p:nvPicPr>
            <p:cNvPr id="90" name="Picture 8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64309" y="367051"/>
              <a:ext cx="1236406" cy="2781414"/>
            </a:xfrm>
            <a:prstGeom prst="rect">
              <a:avLst/>
            </a:prstGeom>
          </p:spPr>
        </p:pic>
        <p:sp>
          <p:nvSpPr>
            <p:cNvPr id="91" name="TextBox 90"/>
            <p:cNvSpPr txBox="1"/>
            <p:nvPr/>
          </p:nvSpPr>
          <p:spPr>
            <a:xfrm>
              <a:off x="5901276" y="843760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cow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2" name="Group 91"/>
          <p:cNvGrpSpPr/>
          <p:nvPr/>
        </p:nvGrpSpPr>
        <p:grpSpPr>
          <a:xfrm>
            <a:off x="1624961" y="3868064"/>
            <a:ext cx="1557866" cy="2781414"/>
            <a:chOff x="1624961" y="367051"/>
            <a:chExt cx="1557866" cy="2781414"/>
          </a:xfrm>
        </p:grpSpPr>
        <p:pic>
          <p:nvPicPr>
            <p:cNvPr id="93" name="Picture 9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68759" y="367051"/>
              <a:ext cx="1236406" cy="2781414"/>
            </a:xfrm>
            <a:prstGeom prst="rect">
              <a:avLst/>
            </a:prstGeom>
          </p:spPr>
        </p:pic>
        <p:sp>
          <p:nvSpPr>
            <p:cNvPr id="94" name="TextBox 93"/>
            <p:cNvSpPr txBox="1"/>
            <p:nvPr/>
          </p:nvSpPr>
          <p:spPr>
            <a:xfrm>
              <a:off x="1624961" y="864375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wood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5" name="Group 94"/>
          <p:cNvGrpSpPr/>
          <p:nvPr/>
        </p:nvGrpSpPr>
        <p:grpSpPr>
          <a:xfrm>
            <a:off x="165610" y="3868064"/>
            <a:ext cx="1557866" cy="2781414"/>
            <a:chOff x="165610" y="367051"/>
            <a:chExt cx="1557866" cy="2781414"/>
          </a:xfrm>
        </p:grpSpPr>
        <p:pic>
          <p:nvPicPr>
            <p:cNvPr id="96" name="Picture 9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6909" y="367051"/>
              <a:ext cx="1236406" cy="2781414"/>
            </a:xfrm>
            <a:prstGeom prst="rect">
              <a:avLst/>
            </a:prstGeom>
          </p:spPr>
        </p:pic>
        <p:sp>
          <p:nvSpPr>
            <p:cNvPr id="97" name="TextBox 96"/>
            <p:cNvSpPr txBox="1"/>
            <p:nvPr/>
          </p:nvSpPr>
          <p:spPr>
            <a:xfrm>
              <a:off x="165610" y="864376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vet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8" name="Group 97"/>
          <p:cNvGrpSpPr/>
          <p:nvPr/>
        </p:nvGrpSpPr>
        <p:grpSpPr>
          <a:xfrm>
            <a:off x="7352365" y="3868064"/>
            <a:ext cx="1557866" cy="2781414"/>
            <a:chOff x="7352365" y="367051"/>
            <a:chExt cx="1557866" cy="2781414"/>
          </a:xfrm>
        </p:grpSpPr>
        <p:pic>
          <p:nvPicPr>
            <p:cNvPr id="99" name="Picture 9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6160" y="367051"/>
              <a:ext cx="1236406" cy="2781414"/>
            </a:xfrm>
            <a:prstGeom prst="rect">
              <a:avLst/>
            </a:prstGeom>
          </p:spPr>
        </p:pic>
        <p:sp>
          <p:nvSpPr>
            <p:cNvPr id="100" name="TextBox 99"/>
            <p:cNvSpPr txBox="1"/>
            <p:nvPr/>
          </p:nvSpPr>
          <p:spPr>
            <a:xfrm>
              <a:off x="7352365" y="834524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rich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02214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8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8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6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9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3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0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06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8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73B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311508" y="3502069"/>
            <a:ext cx="1557866" cy="2781414"/>
            <a:chOff x="4487934" y="367051"/>
            <a:chExt cx="1557866" cy="2781414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32459" y="367051"/>
              <a:ext cx="1236406" cy="2781414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4487934" y="842592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check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 rot="717955">
            <a:off x="5967222" y="569013"/>
            <a:ext cx="1557866" cy="2781414"/>
            <a:chOff x="3048768" y="367052"/>
            <a:chExt cx="1557866" cy="2781414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0609" y="367052"/>
              <a:ext cx="1236406" cy="2781414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 rot="20882045">
              <a:off x="3048768" y="834221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yes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2657509" y="3419176"/>
            <a:ext cx="1557866" cy="2781414"/>
            <a:chOff x="5935346" y="367051"/>
            <a:chExt cx="1557866" cy="2781414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64309" y="367051"/>
              <a:ext cx="1236406" cy="2781414"/>
            </a:xfrm>
            <a:prstGeom prst="rect">
              <a:avLst/>
            </a:prstGeom>
          </p:spPr>
        </p:pic>
        <p:sp>
          <p:nvSpPr>
            <p:cNvPr id="10" name="TextBox 9"/>
            <p:cNvSpPr txBox="1"/>
            <p:nvPr/>
          </p:nvSpPr>
          <p:spPr>
            <a:xfrm>
              <a:off x="5935346" y="856150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cork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 rot="328293">
            <a:off x="3518575" y="455119"/>
            <a:ext cx="1557866" cy="2781414"/>
            <a:chOff x="1606351" y="367051"/>
            <a:chExt cx="1557866" cy="2781414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68759" y="367051"/>
              <a:ext cx="1236406" cy="2781414"/>
            </a:xfrm>
            <a:prstGeom prst="rect">
              <a:avLst/>
            </a:prstGeom>
          </p:spPr>
        </p:pic>
        <p:sp>
          <p:nvSpPr>
            <p:cNvPr id="11" name="TextBox 10"/>
            <p:cNvSpPr txBox="1"/>
            <p:nvPr/>
          </p:nvSpPr>
          <p:spPr>
            <a:xfrm rot="21271707">
              <a:off x="1606351" y="847173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rock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 rot="21329306">
            <a:off x="1054618" y="719122"/>
            <a:ext cx="1557866" cy="2781414"/>
            <a:chOff x="181211" y="367051"/>
            <a:chExt cx="1557866" cy="2781414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6909" y="367051"/>
              <a:ext cx="1236406" cy="2781414"/>
            </a:xfrm>
            <a:prstGeom prst="rect">
              <a:avLst/>
            </a:prstGeom>
          </p:spPr>
        </p:pic>
        <p:sp>
          <p:nvSpPr>
            <p:cNvPr id="12" name="TextBox 11"/>
            <p:cNvSpPr txBox="1"/>
            <p:nvPr/>
          </p:nvSpPr>
          <p:spPr>
            <a:xfrm rot="270694">
              <a:off x="181211" y="826989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see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 rot="400924">
            <a:off x="4838340" y="3502069"/>
            <a:ext cx="1557866" cy="2781414"/>
            <a:chOff x="7340479" y="367051"/>
            <a:chExt cx="1557866" cy="2781414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6160" y="367051"/>
              <a:ext cx="1236406" cy="2781414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>
            <a:xfrm rot="21199076">
              <a:off x="7340479" y="842592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buzz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77" name="Group 76"/>
          <p:cNvGrpSpPr/>
          <p:nvPr/>
        </p:nvGrpSpPr>
        <p:grpSpPr>
          <a:xfrm rot="562014">
            <a:off x="7101755" y="3502069"/>
            <a:ext cx="1557866" cy="2781414"/>
            <a:chOff x="181211" y="367051"/>
            <a:chExt cx="1557866" cy="2781414"/>
          </a:xfrm>
        </p:grpSpPr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6909" y="367051"/>
              <a:ext cx="1236406" cy="2781414"/>
            </a:xfrm>
            <a:prstGeom prst="rect">
              <a:avLst/>
            </a:prstGeom>
          </p:spPr>
        </p:pic>
        <p:sp>
          <p:nvSpPr>
            <p:cNvPr id="79" name="TextBox 78"/>
            <p:cNvSpPr txBox="1"/>
            <p:nvPr/>
          </p:nvSpPr>
          <p:spPr>
            <a:xfrm rot="21037986">
              <a:off x="181211" y="854454"/>
              <a:ext cx="15578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altLang="en-US" sz="2400" b="1" dirty="0">
                  <a:solidFill>
                    <a:schemeClr val="bg1"/>
                  </a:solidFill>
                </a:rPr>
                <a:t>load</a:t>
              </a:r>
              <a:endParaRPr lang="en-GB" sz="24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01544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73B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5260486" y="435382"/>
            <a:ext cx="1559014" cy="1715472"/>
            <a:chOff x="370776" y="405342"/>
            <a:chExt cx="2143934" cy="235909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0776" y="405342"/>
              <a:ext cx="2143934" cy="2208159"/>
            </a:xfrm>
            <a:prstGeom prst="rect">
              <a:avLst/>
            </a:prstGeom>
          </p:spPr>
        </p:pic>
        <p:sp>
          <p:nvSpPr>
            <p:cNvPr id="39" name="TextBox 38"/>
            <p:cNvSpPr txBox="1"/>
            <p:nvPr/>
          </p:nvSpPr>
          <p:spPr>
            <a:xfrm>
              <a:off x="777559" y="1855789"/>
              <a:ext cx="1557866" cy="908646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thip</a:t>
              </a:r>
              <a:endParaRPr lang="en-GB" sz="2400" b="1" dirty="0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29520" y="354070"/>
            <a:ext cx="2503548" cy="1878097"/>
            <a:chOff x="249952" y="153903"/>
            <a:chExt cx="2503548" cy="1878097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9952" y="153903"/>
              <a:ext cx="2503548" cy="1682331"/>
            </a:xfrm>
            <a:prstGeom prst="rect">
              <a:avLst/>
            </a:prstGeom>
          </p:spPr>
        </p:pic>
        <p:sp>
          <p:nvSpPr>
            <p:cNvPr id="49" name="TextBox 48"/>
            <p:cNvSpPr txBox="1"/>
            <p:nvPr/>
          </p:nvSpPr>
          <p:spPr>
            <a:xfrm>
              <a:off x="695491" y="1384985"/>
              <a:ext cx="1132840" cy="647015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quoop</a:t>
              </a:r>
              <a:endParaRPr lang="en-GB" sz="2400" b="1" dirty="0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2933072" y="284819"/>
            <a:ext cx="2127410" cy="2016598"/>
            <a:chOff x="2998866" y="664394"/>
            <a:chExt cx="2127410" cy="2016598"/>
          </a:xfrm>
        </p:grpSpPr>
        <p:sp>
          <p:nvSpPr>
            <p:cNvPr id="50" name="TextBox 49"/>
            <p:cNvSpPr txBox="1"/>
            <p:nvPr/>
          </p:nvSpPr>
          <p:spPr>
            <a:xfrm>
              <a:off x="3521962" y="2044870"/>
              <a:ext cx="1132840" cy="636122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goap</a:t>
              </a:r>
              <a:endParaRPr lang="en-GB" sz="2400" b="1" dirty="0"/>
            </a:p>
          </p:txBody>
        </p:sp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8866" y="664394"/>
              <a:ext cx="2127410" cy="1461026"/>
            </a:xfrm>
            <a:prstGeom prst="rect">
              <a:avLst/>
            </a:prstGeom>
          </p:spPr>
        </p:pic>
      </p:grpSp>
      <p:grpSp>
        <p:nvGrpSpPr>
          <p:cNvPr id="7" name="Group 6"/>
          <p:cNvGrpSpPr/>
          <p:nvPr/>
        </p:nvGrpSpPr>
        <p:grpSpPr>
          <a:xfrm>
            <a:off x="7129040" y="428216"/>
            <a:ext cx="1709535" cy="1741283"/>
            <a:chOff x="5706420" y="2480572"/>
            <a:chExt cx="1709535" cy="1741283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06420" y="2480572"/>
              <a:ext cx="1709535" cy="1651160"/>
            </a:xfrm>
            <a:prstGeom prst="rect">
              <a:avLst/>
            </a:prstGeom>
          </p:spPr>
        </p:pic>
        <p:sp>
          <p:nvSpPr>
            <p:cNvPr id="51" name="TextBox 50"/>
            <p:cNvSpPr txBox="1"/>
            <p:nvPr/>
          </p:nvSpPr>
          <p:spPr>
            <a:xfrm>
              <a:off x="5944615" y="3574840"/>
              <a:ext cx="1132840" cy="647015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yex</a:t>
              </a:r>
              <a:endParaRPr lang="en-GB" sz="2400" b="1" dirty="0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2772347" y="2502097"/>
            <a:ext cx="1406001" cy="1821819"/>
            <a:chOff x="1069467" y="2610921"/>
            <a:chExt cx="1406001" cy="1821819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9467" y="2610921"/>
              <a:ext cx="1406001" cy="1821819"/>
            </a:xfrm>
            <a:prstGeom prst="rect">
              <a:avLst/>
            </a:prstGeom>
          </p:spPr>
        </p:pic>
        <p:sp>
          <p:nvSpPr>
            <p:cNvPr id="52" name="TextBox 51"/>
            <p:cNvSpPr txBox="1"/>
            <p:nvPr/>
          </p:nvSpPr>
          <p:spPr>
            <a:xfrm>
              <a:off x="1179640" y="3771472"/>
              <a:ext cx="1132840" cy="647015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chax</a:t>
              </a:r>
              <a:endParaRPr lang="en-GB" sz="2400" b="1" dirty="0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08380" y="4496578"/>
            <a:ext cx="1785804" cy="2101631"/>
            <a:chOff x="755650" y="4575506"/>
            <a:chExt cx="1785804" cy="2101631"/>
          </a:xfrm>
        </p:grpSpPr>
        <p:sp>
          <p:nvSpPr>
            <p:cNvPr id="53" name="TextBox 52"/>
            <p:cNvSpPr txBox="1"/>
            <p:nvPr/>
          </p:nvSpPr>
          <p:spPr>
            <a:xfrm>
              <a:off x="1096122" y="6030122"/>
              <a:ext cx="1132840" cy="647015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sharg</a:t>
              </a:r>
              <a:endParaRPr lang="en-GB" sz="2400" b="1" dirty="0"/>
            </a:p>
          </p:txBody>
        </p:sp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4575506"/>
              <a:ext cx="1785804" cy="1554161"/>
            </a:xfrm>
            <a:prstGeom prst="rect">
              <a:avLst/>
            </a:prstGeom>
          </p:spPr>
        </p:pic>
      </p:grpSp>
      <p:grpSp>
        <p:nvGrpSpPr>
          <p:cNvPr id="9" name="Group 8"/>
          <p:cNvGrpSpPr/>
          <p:nvPr/>
        </p:nvGrpSpPr>
        <p:grpSpPr>
          <a:xfrm>
            <a:off x="4846835" y="4648404"/>
            <a:ext cx="1673400" cy="1797979"/>
            <a:chOff x="5047515" y="4876800"/>
            <a:chExt cx="1673400" cy="1797979"/>
          </a:xfrm>
        </p:grpSpPr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47515" y="4876800"/>
              <a:ext cx="1673400" cy="1797979"/>
            </a:xfrm>
            <a:prstGeom prst="rect">
              <a:avLst/>
            </a:prstGeom>
          </p:spPr>
        </p:pic>
        <p:sp>
          <p:nvSpPr>
            <p:cNvPr id="55" name="TextBox 54"/>
            <p:cNvSpPr txBox="1"/>
            <p:nvPr/>
          </p:nvSpPr>
          <p:spPr>
            <a:xfrm>
              <a:off x="5357606" y="5892292"/>
              <a:ext cx="1132840" cy="647015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chep</a:t>
              </a:r>
              <a:endParaRPr lang="en-GB" sz="2400" b="1" dirty="0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418634" y="2370002"/>
            <a:ext cx="2503548" cy="1797954"/>
            <a:chOff x="6414385" y="127872"/>
            <a:chExt cx="2503548" cy="1797954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414385" y="127872"/>
              <a:ext cx="2503548" cy="1682331"/>
            </a:xfrm>
            <a:prstGeom prst="rect">
              <a:avLst/>
            </a:prstGeom>
          </p:spPr>
        </p:pic>
        <p:sp>
          <p:nvSpPr>
            <p:cNvPr id="27" name="TextBox 26"/>
            <p:cNvSpPr txBox="1"/>
            <p:nvPr/>
          </p:nvSpPr>
          <p:spPr>
            <a:xfrm>
              <a:off x="7629481" y="1278811"/>
              <a:ext cx="1132840" cy="647015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zog</a:t>
              </a:r>
              <a:endParaRPr lang="en-GB" sz="2400" b="1" dirty="0"/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4616945" y="2498136"/>
            <a:ext cx="1785804" cy="1814018"/>
            <a:chOff x="755650" y="4863119"/>
            <a:chExt cx="1785804" cy="1814018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4863119"/>
              <a:ext cx="1785804" cy="1554161"/>
            </a:xfrm>
            <a:prstGeom prst="rect">
              <a:avLst/>
            </a:prstGeom>
          </p:spPr>
        </p:pic>
        <p:sp>
          <p:nvSpPr>
            <p:cNvPr id="34" name="TextBox 33"/>
            <p:cNvSpPr txBox="1"/>
            <p:nvPr/>
          </p:nvSpPr>
          <p:spPr>
            <a:xfrm>
              <a:off x="1096122" y="6030122"/>
              <a:ext cx="1132840" cy="647015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chang</a:t>
              </a:r>
              <a:endParaRPr lang="en-GB" sz="2400" b="1" dirty="0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129040" y="4357938"/>
            <a:ext cx="1439663" cy="2378910"/>
            <a:chOff x="7438803" y="4038370"/>
            <a:chExt cx="1439663" cy="2378910"/>
          </a:xfrm>
        </p:grpSpPr>
        <p:sp>
          <p:nvSpPr>
            <p:cNvPr id="56" name="TextBox 55"/>
            <p:cNvSpPr txBox="1"/>
            <p:nvPr/>
          </p:nvSpPr>
          <p:spPr>
            <a:xfrm>
              <a:off x="7478635" y="5775336"/>
              <a:ext cx="1360001" cy="641944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yich</a:t>
              </a:r>
              <a:endParaRPr lang="en-GB" sz="2400" b="1" dirty="0"/>
            </a:p>
          </p:txBody>
        </p:sp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38803" y="4038370"/>
              <a:ext cx="1439663" cy="1852589"/>
            </a:xfrm>
            <a:prstGeom prst="rect">
              <a:avLst/>
            </a:prstGeom>
          </p:spPr>
        </p:pic>
      </p:grpSp>
      <p:grpSp>
        <p:nvGrpSpPr>
          <p:cNvPr id="10" name="Group 9"/>
          <p:cNvGrpSpPr/>
          <p:nvPr/>
        </p:nvGrpSpPr>
        <p:grpSpPr>
          <a:xfrm>
            <a:off x="2802989" y="4423817"/>
            <a:ext cx="1435041" cy="2247152"/>
            <a:chOff x="3479385" y="3568676"/>
            <a:chExt cx="1435041" cy="2247152"/>
          </a:xfrm>
        </p:grpSpPr>
        <p:sp>
          <p:nvSpPr>
            <p:cNvPr id="54" name="TextBox 53"/>
            <p:cNvSpPr txBox="1"/>
            <p:nvPr/>
          </p:nvSpPr>
          <p:spPr>
            <a:xfrm>
              <a:off x="3682709" y="5168813"/>
              <a:ext cx="1132840" cy="647015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yair</a:t>
              </a:r>
              <a:endParaRPr lang="en-GB" sz="2400" b="1" dirty="0"/>
            </a:p>
          </p:txBody>
        </p:sp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79385" y="3568676"/>
              <a:ext cx="1435041" cy="1704672"/>
            </a:xfrm>
            <a:prstGeom prst="rect">
              <a:avLst/>
            </a:prstGeom>
          </p:spPr>
        </p:pic>
      </p:grpSp>
      <p:grpSp>
        <p:nvGrpSpPr>
          <p:cNvPr id="44" name="Group 43"/>
          <p:cNvGrpSpPr/>
          <p:nvPr/>
        </p:nvGrpSpPr>
        <p:grpSpPr>
          <a:xfrm>
            <a:off x="539750" y="2555270"/>
            <a:ext cx="1559014" cy="1715472"/>
            <a:chOff x="370776" y="405342"/>
            <a:chExt cx="2143934" cy="2359093"/>
          </a:xfrm>
        </p:grpSpPr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0776" y="405342"/>
              <a:ext cx="2143934" cy="2208159"/>
            </a:xfrm>
            <a:prstGeom prst="rect">
              <a:avLst/>
            </a:prstGeom>
          </p:spPr>
        </p:pic>
        <p:sp>
          <p:nvSpPr>
            <p:cNvPr id="46" name="TextBox 45"/>
            <p:cNvSpPr txBox="1"/>
            <p:nvPr/>
          </p:nvSpPr>
          <p:spPr>
            <a:xfrm>
              <a:off x="667679" y="1855789"/>
              <a:ext cx="1667746" cy="908646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jight</a:t>
              </a:r>
              <a:endParaRPr lang="en-GB" altLang="en-US" sz="24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788455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73B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5260486" y="435382"/>
            <a:ext cx="1559014" cy="1715472"/>
            <a:chOff x="370776" y="405342"/>
            <a:chExt cx="2143934" cy="235909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0776" y="405342"/>
              <a:ext cx="2143934" cy="2208159"/>
            </a:xfrm>
            <a:prstGeom prst="rect">
              <a:avLst/>
            </a:prstGeom>
          </p:spPr>
        </p:pic>
        <p:sp>
          <p:nvSpPr>
            <p:cNvPr id="39" name="TextBox 38"/>
            <p:cNvSpPr txBox="1"/>
            <p:nvPr/>
          </p:nvSpPr>
          <p:spPr>
            <a:xfrm>
              <a:off x="777559" y="1855789"/>
              <a:ext cx="1557866" cy="908646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chozz</a:t>
              </a:r>
              <a:endParaRPr lang="en-GB" sz="2400" b="1" dirty="0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29520" y="354070"/>
            <a:ext cx="2503548" cy="1878097"/>
            <a:chOff x="249952" y="153903"/>
            <a:chExt cx="2503548" cy="1878097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9952" y="153903"/>
              <a:ext cx="2503548" cy="1682331"/>
            </a:xfrm>
            <a:prstGeom prst="rect">
              <a:avLst/>
            </a:prstGeom>
          </p:spPr>
        </p:pic>
        <p:sp>
          <p:nvSpPr>
            <p:cNvPr id="49" name="TextBox 48"/>
            <p:cNvSpPr txBox="1"/>
            <p:nvPr/>
          </p:nvSpPr>
          <p:spPr>
            <a:xfrm>
              <a:off x="695491" y="1384985"/>
              <a:ext cx="1132840" cy="647015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chark</a:t>
              </a:r>
              <a:endParaRPr lang="en-GB" sz="2400" b="1" dirty="0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2933072" y="284819"/>
            <a:ext cx="2127410" cy="2016598"/>
            <a:chOff x="2998866" y="664394"/>
            <a:chExt cx="2127410" cy="2016598"/>
          </a:xfrm>
        </p:grpSpPr>
        <p:sp>
          <p:nvSpPr>
            <p:cNvPr id="50" name="TextBox 49"/>
            <p:cNvSpPr txBox="1"/>
            <p:nvPr/>
          </p:nvSpPr>
          <p:spPr>
            <a:xfrm>
              <a:off x="3521962" y="2044870"/>
              <a:ext cx="1132840" cy="636122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tush</a:t>
              </a:r>
              <a:endParaRPr lang="en-GB" sz="2400" b="1" dirty="0"/>
            </a:p>
          </p:txBody>
        </p:sp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8866" y="664394"/>
              <a:ext cx="2127410" cy="1461026"/>
            </a:xfrm>
            <a:prstGeom prst="rect">
              <a:avLst/>
            </a:prstGeom>
          </p:spPr>
        </p:pic>
      </p:grpSp>
      <p:grpSp>
        <p:nvGrpSpPr>
          <p:cNvPr id="7" name="Group 6"/>
          <p:cNvGrpSpPr/>
          <p:nvPr/>
        </p:nvGrpSpPr>
        <p:grpSpPr>
          <a:xfrm>
            <a:off x="7129040" y="428216"/>
            <a:ext cx="1709535" cy="1741283"/>
            <a:chOff x="5706420" y="2480572"/>
            <a:chExt cx="1709535" cy="1741283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06420" y="2480572"/>
              <a:ext cx="1709535" cy="1651160"/>
            </a:xfrm>
            <a:prstGeom prst="rect">
              <a:avLst/>
            </a:prstGeom>
          </p:spPr>
        </p:pic>
        <p:sp>
          <p:nvSpPr>
            <p:cNvPr id="51" name="TextBox 50"/>
            <p:cNvSpPr txBox="1"/>
            <p:nvPr/>
          </p:nvSpPr>
          <p:spPr>
            <a:xfrm>
              <a:off x="5944615" y="3574840"/>
              <a:ext cx="1132840" cy="647015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fowd</a:t>
              </a:r>
              <a:endParaRPr lang="en-GB" sz="2400" b="1" dirty="0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2772347" y="2502097"/>
            <a:ext cx="1406001" cy="1821819"/>
            <a:chOff x="1069467" y="2610921"/>
            <a:chExt cx="1406001" cy="1821819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9467" y="2610921"/>
              <a:ext cx="1406001" cy="1821819"/>
            </a:xfrm>
            <a:prstGeom prst="rect">
              <a:avLst/>
            </a:prstGeom>
          </p:spPr>
        </p:pic>
        <p:sp>
          <p:nvSpPr>
            <p:cNvPr id="52" name="TextBox 51"/>
            <p:cNvSpPr txBox="1"/>
            <p:nvPr/>
          </p:nvSpPr>
          <p:spPr>
            <a:xfrm>
              <a:off x="1179640" y="3771472"/>
              <a:ext cx="1132840" cy="647015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zigh</a:t>
              </a:r>
              <a:endParaRPr lang="en-GB" sz="2400" b="1" dirty="0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08380" y="4496578"/>
            <a:ext cx="1785804" cy="2101631"/>
            <a:chOff x="755650" y="4575506"/>
            <a:chExt cx="1785804" cy="2101631"/>
          </a:xfrm>
        </p:grpSpPr>
        <p:sp>
          <p:nvSpPr>
            <p:cNvPr id="53" name="TextBox 52"/>
            <p:cNvSpPr txBox="1"/>
            <p:nvPr/>
          </p:nvSpPr>
          <p:spPr>
            <a:xfrm>
              <a:off x="1096122" y="6030122"/>
              <a:ext cx="1132840" cy="647015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/>
                <a:t>corf</a:t>
              </a:r>
              <a:endParaRPr lang="en-GB" sz="2400" b="1" dirty="0"/>
            </a:p>
          </p:txBody>
        </p:sp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4575506"/>
              <a:ext cx="1785804" cy="1554161"/>
            </a:xfrm>
            <a:prstGeom prst="rect">
              <a:avLst/>
            </a:prstGeom>
          </p:spPr>
        </p:pic>
      </p:grpSp>
      <p:grpSp>
        <p:nvGrpSpPr>
          <p:cNvPr id="9" name="Group 8"/>
          <p:cNvGrpSpPr/>
          <p:nvPr/>
        </p:nvGrpSpPr>
        <p:grpSpPr>
          <a:xfrm>
            <a:off x="4846835" y="4648404"/>
            <a:ext cx="1673400" cy="1797979"/>
            <a:chOff x="5047515" y="4876800"/>
            <a:chExt cx="1673400" cy="1797979"/>
          </a:xfrm>
        </p:grpSpPr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47515" y="4876800"/>
              <a:ext cx="1673400" cy="1797979"/>
            </a:xfrm>
            <a:prstGeom prst="rect">
              <a:avLst/>
            </a:prstGeom>
          </p:spPr>
        </p:pic>
        <p:sp>
          <p:nvSpPr>
            <p:cNvPr id="55" name="TextBox 54"/>
            <p:cNvSpPr txBox="1"/>
            <p:nvPr/>
          </p:nvSpPr>
          <p:spPr>
            <a:xfrm>
              <a:off x="5357606" y="5892292"/>
              <a:ext cx="1132840" cy="647015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pung</a:t>
              </a:r>
              <a:endParaRPr lang="en-GB" sz="2400" b="1" dirty="0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418634" y="2370002"/>
            <a:ext cx="2503548" cy="1797954"/>
            <a:chOff x="6414385" y="127872"/>
            <a:chExt cx="2503548" cy="1797954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414385" y="127872"/>
              <a:ext cx="2503548" cy="1682331"/>
            </a:xfrm>
            <a:prstGeom prst="rect">
              <a:avLst/>
            </a:prstGeom>
          </p:spPr>
        </p:pic>
        <p:sp>
          <p:nvSpPr>
            <p:cNvPr id="27" name="TextBox 26"/>
            <p:cNvSpPr txBox="1"/>
            <p:nvPr/>
          </p:nvSpPr>
          <p:spPr>
            <a:xfrm>
              <a:off x="7629481" y="1278811"/>
              <a:ext cx="1132840" cy="647015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weeb</a:t>
              </a:r>
              <a:endParaRPr lang="en-GB" sz="2400" b="1" dirty="0"/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4616945" y="2498136"/>
            <a:ext cx="1785804" cy="1814018"/>
            <a:chOff x="755650" y="4863119"/>
            <a:chExt cx="1785804" cy="1814018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4863119"/>
              <a:ext cx="1785804" cy="1554161"/>
            </a:xfrm>
            <a:prstGeom prst="rect">
              <a:avLst/>
            </a:prstGeom>
          </p:spPr>
        </p:pic>
        <p:sp>
          <p:nvSpPr>
            <p:cNvPr id="34" name="TextBox 33"/>
            <p:cNvSpPr txBox="1"/>
            <p:nvPr/>
          </p:nvSpPr>
          <p:spPr>
            <a:xfrm>
              <a:off x="1096122" y="6030122"/>
              <a:ext cx="1132840" cy="647015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quoot</a:t>
              </a:r>
              <a:endParaRPr lang="en-GB" sz="2400" b="1" dirty="0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129040" y="4357938"/>
            <a:ext cx="1439663" cy="2378910"/>
            <a:chOff x="7438803" y="4038370"/>
            <a:chExt cx="1439663" cy="2378910"/>
          </a:xfrm>
        </p:grpSpPr>
        <p:sp>
          <p:nvSpPr>
            <p:cNvPr id="56" name="TextBox 55"/>
            <p:cNvSpPr txBox="1"/>
            <p:nvPr/>
          </p:nvSpPr>
          <p:spPr>
            <a:xfrm>
              <a:off x="7478635" y="5775336"/>
              <a:ext cx="1360001" cy="641944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thiff</a:t>
              </a:r>
              <a:endParaRPr lang="en-GB" sz="2400" b="1" dirty="0"/>
            </a:p>
          </p:txBody>
        </p:sp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38803" y="4038370"/>
              <a:ext cx="1439663" cy="1852589"/>
            </a:xfrm>
            <a:prstGeom prst="rect">
              <a:avLst/>
            </a:prstGeom>
          </p:spPr>
        </p:pic>
      </p:grpSp>
      <p:grpSp>
        <p:nvGrpSpPr>
          <p:cNvPr id="10" name="Group 9"/>
          <p:cNvGrpSpPr/>
          <p:nvPr/>
        </p:nvGrpSpPr>
        <p:grpSpPr>
          <a:xfrm>
            <a:off x="2802989" y="4423817"/>
            <a:ext cx="1435041" cy="2247152"/>
            <a:chOff x="3479385" y="3568676"/>
            <a:chExt cx="1435041" cy="2247152"/>
          </a:xfrm>
        </p:grpSpPr>
        <p:sp>
          <p:nvSpPr>
            <p:cNvPr id="54" name="TextBox 53"/>
            <p:cNvSpPr txBox="1"/>
            <p:nvPr/>
          </p:nvSpPr>
          <p:spPr>
            <a:xfrm>
              <a:off x="3682709" y="5168813"/>
              <a:ext cx="1132840" cy="647015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vam</a:t>
              </a:r>
              <a:endParaRPr lang="en-GB" sz="2400" b="1" dirty="0"/>
            </a:p>
          </p:txBody>
        </p:sp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79385" y="3568676"/>
              <a:ext cx="1435041" cy="1704672"/>
            </a:xfrm>
            <a:prstGeom prst="rect">
              <a:avLst/>
            </a:prstGeom>
          </p:spPr>
        </p:pic>
      </p:grpSp>
      <p:grpSp>
        <p:nvGrpSpPr>
          <p:cNvPr id="44" name="Group 43"/>
          <p:cNvGrpSpPr/>
          <p:nvPr/>
        </p:nvGrpSpPr>
        <p:grpSpPr>
          <a:xfrm>
            <a:off x="539750" y="2555270"/>
            <a:ext cx="1559014" cy="1715472"/>
            <a:chOff x="370776" y="405342"/>
            <a:chExt cx="2143934" cy="2359093"/>
          </a:xfrm>
        </p:grpSpPr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0776" y="405342"/>
              <a:ext cx="2143934" cy="2208159"/>
            </a:xfrm>
            <a:prstGeom prst="rect">
              <a:avLst/>
            </a:prstGeom>
          </p:spPr>
        </p:pic>
        <p:sp>
          <p:nvSpPr>
            <p:cNvPr id="46" name="TextBox 45"/>
            <p:cNvSpPr txBox="1"/>
            <p:nvPr/>
          </p:nvSpPr>
          <p:spPr>
            <a:xfrm>
              <a:off x="667679" y="1855789"/>
              <a:ext cx="1667746" cy="908646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shoil</a:t>
              </a:r>
              <a:endParaRPr lang="en-GB" altLang="en-US" sz="24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3232095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73B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5260486" y="435382"/>
            <a:ext cx="1559014" cy="1715472"/>
            <a:chOff x="370776" y="405342"/>
            <a:chExt cx="2143934" cy="235909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0776" y="405342"/>
              <a:ext cx="2143934" cy="2208159"/>
            </a:xfrm>
            <a:prstGeom prst="rect">
              <a:avLst/>
            </a:prstGeom>
          </p:spPr>
        </p:pic>
        <p:sp>
          <p:nvSpPr>
            <p:cNvPr id="39" name="TextBox 38"/>
            <p:cNvSpPr txBox="1"/>
            <p:nvPr/>
          </p:nvSpPr>
          <p:spPr>
            <a:xfrm>
              <a:off x="777559" y="1855789"/>
              <a:ext cx="1557866" cy="908646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zash</a:t>
              </a:r>
              <a:endParaRPr lang="en-GB" sz="2400" b="1" dirty="0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29520" y="354070"/>
            <a:ext cx="2503548" cy="1878097"/>
            <a:chOff x="249952" y="153903"/>
            <a:chExt cx="2503548" cy="1878097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9952" y="153903"/>
              <a:ext cx="2503548" cy="1682331"/>
            </a:xfrm>
            <a:prstGeom prst="rect">
              <a:avLst/>
            </a:prstGeom>
          </p:spPr>
        </p:pic>
        <p:sp>
          <p:nvSpPr>
            <p:cNvPr id="49" name="TextBox 48"/>
            <p:cNvSpPr txBox="1"/>
            <p:nvPr/>
          </p:nvSpPr>
          <p:spPr>
            <a:xfrm>
              <a:off x="695491" y="1384985"/>
              <a:ext cx="1132840" cy="647015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turg</a:t>
              </a:r>
              <a:endParaRPr lang="en-GB" sz="2400" b="1" dirty="0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2933072" y="284819"/>
            <a:ext cx="2127410" cy="2016598"/>
            <a:chOff x="2998866" y="664394"/>
            <a:chExt cx="2127410" cy="2016598"/>
          </a:xfrm>
        </p:grpSpPr>
        <p:sp>
          <p:nvSpPr>
            <p:cNvPr id="50" name="TextBox 49"/>
            <p:cNvSpPr txBox="1"/>
            <p:nvPr/>
          </p:nvSpPr>
          <p:spPr>
            <a:xfrm>
              <a:off x="3521962" y="2044870"/>
              <a:ext cx="1132840" cy="636122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/>
                <a:t>jure</a:t>
              </a:r>
              <a:endParaRPr lang="en-GB" sz="2400" b="1" dirty="0"/>
            </a:p>
          </p:txBody>
        </p:sp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8866" y="664394"/>
              <a:ext cx="2127410" cy="1461026"/>
            </a:xfrm>
            <a:prstGeom prst="rect">
              <a:avLst/>
            </a:prstGeom>
          </p:spPr>
        </p:pic>
      </p:grpSp>
      <p:grpSp>
        <p:nvGrpSpPr>
          <p:cNvPr id="7" name="Group 6"/>
          <p:cNvGrpSpPr/>
          <p:nvPr/>
        </p:nvGrpSpPr>
        <p:grpSpPr>
          <a:xfrm>
            <a:off x="7129040" y="428216"/>
            <a:ext cx="1709535" cy="1741283"/>
            <a:chOff x="5706420" y="2480572"/>
            <a:chExt cx="1709535" cy="1741283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06420" y="2480572"/>
              <a:ext cx="1709535" cy="1651160"/>
            </a:xfrm>
            <a:prstGeom prst="rect">
              <a:avLst/>
            </a:prstGeom>
          </p:spPr>
        </p:pic>
        <p:sp>
          <p:nvSpPr>
            <p:cNvPr id="51" name="TextBox 50"/>
            <p:cNvSpPr txBox="1"/>
            <p:nvPr/>
          </p:nvSpPr>
          <p:spPr>
            <a:xfrm>
              <a:off x="5944615" y="3574840"/>
              <a:ext cx="1132840" cy="647015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waig</a:t>
              </a:r>
              <a:endParaRPr lang="en-GB" sz="2400" b="1" dirty="0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2772347" y="2502097"/>
            <a:ext cx="1406001" cy="1821819"/>
            <a:chOff x="1069467" y="2610921"/>
            <a:chExt cx="1406001" cy="1821819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9467" y="2610921"/>
              <a:ext cx="1406001" cy="1821819"/>
            </a:xfrm>
            <a:prstGeom prst="rect">
              <a:avLst/>
            </a:prstGeom>
          </p:spPr>
        </p:pic>
        <p:sp>
          <p:nvSpPr>
            <p:cNvPr id="52" name="TextBox 51"/>
            <p:cNvSpPr txBox="1"/>
            <p:nvPr/>
          </p:nvSpPr>
          <p:spPr>
            <a:xfrm>
              <a:off x="1174953" y="3785725"/>
              <a:ext cx="1256633" cy="647015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chorch</a:t>
              </a:r>
              <a:endParaRPr lang="en-GB" sz="2400" b="1" dirty="0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08380" y="4496578"/>
            <a:ext cx="1785804" cy="2101631"/>
            <a:chOff x="755650" y="4575506"/>
            <a:chExt cx="1785804" cy="2101631"/>
          </a:xfrm>
        </p:grpSpPr>
        <p:sp>
          <p:nvSpPr>
            <p:cNvPr id="53" name="TextBox 52"/>
            <p:cNvSpPr txBox="1"/>
            <p:nvPr/>
          </p:nvSpPr>
          <p:spPr>
            <a:xfrm>
              <a:off x="1096122" y="6030122"/>
              <a:ext cx="1132840" cy="647015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yish</a:t>
              </a:r>
              <a:endParaRPr lang="en-GB" sz="2400" b="1" dirty="0"/>
            </a:p>
          </p:txBody>
        </p:sp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4575506"/>
              <a:ext cx="1785804" cy="1554161"/>
            </a:xfrm>
            <a:prstGeom prst="rect">
              <a:avLst/>
            </a:prstGeom>
          </p:spPr>
        </p:pic>
      </p:grpSp>
      <p:grpSp>
        <p:nvGrpSpPr>
          <p:cNvPr id="9" name="Group 8"/>
          <p:cNvGrpSpPr/>
          <p:nvPr/>
        </p:nvGrpSpPr>
        <p:grpSpPr>
          <a:xfrm>
            <a:off x="4846835" y="4648404"/>
            <a:ext cx="1673400" cy="1797979"/>
            <a:chOff x="5047515" y="4876800"/>
            <a:chExt cx="1673400" cy="1797979"/>
          </a:xfrm>
        </p:grpSpPr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47515" y="4876800"/>
              <a:ext cx="1673400" cy="1797979"/>
            </a:xfrm>
            <a:prstGeom prst="rect">
              <a:avLst/>
            </a:prstGeom>
          </p:spPr>
        </p:pic>
        <p:sp>
          <p:nvSpPr>
            <p:cNvPr id="55" name="TextBox 54"/>
            <p:cNvSpPr txBox="1"/>
            <p:nvPr/>
          </p:nvSpPr>
          <p:spPr>
            <a:xfrm>
              <a:off x="5357606" y="5892292"/>
              <a:ext cx="1132840" cy="647015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zeech</a:t>
              </a:r>
              <a:endParaRPr lang="en-GB" sz="2400" b="1" dirty="0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418634" y="2370002"/>
            <a:ext cx="2503548" cy="1797954"/>
            <a:chOff x="6414385" y="127872"/>
            <a:chExt cx="2503548" cy="1797954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414385" y="127872"/>
              <a:ext cx="2503548" cy="1682331"/>
            </a:xfrm>
            <a:prstGeom prst="rect">
              <a:avLst/>
            </a:prstGeom>
          </p:spPr>
        </p:pic>
        <p:sp>
          <p:nvSpPr>
            <p:cNvPr id="27" name="TextBox 26"/>
            <p:cNvSpPr txBox="1"/>
            <p:nvPr/>
          </p:nvSpPr>
          <p:spPr>
            <a:xfrm>
              <a:off x="7505684" y="1278811"/>
              <a:ext cx="1256637" cy="647015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/>
                <a:t>bock</a:t>
              </a:r>
              <a:endParaRPr lang="en-GB" sz="2400" b="1" dirty="0"/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4616945" y="2498136"/>
            <a:ext cx="1785804" cy="1814018"/>
            <a:chOff x="755650" y="4863119"/>
            <a:chExt cx="1785804" cy="1814018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4863119"/>
              <a:ext cx="1785804" cy="1554161"/>
            </a:xfrm>
            <a:prstGeom prst="rect">
              <a:avLst/>
            </a:prstGeom>
          </p:spPr>
        </p:pic>
        <p:sp>
          <p:nvSpPr>
            <p:cNvPr id="34" name="TextBox 33"/>
            <p:cNvSpPr txBox="1"/>
            <p:nvPr/>
          </p:nvSpPr>
          <p:spPr>
            <a:xfrm>
              <a:off x="1096122" y="6030122"/>
              <a:ext cx="1132840" cy="647015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quong</a:t>
              </a:r>
              <a:endParaRPr lang="en-GB" sz="2400" b="1" dirty="0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129040" y="4357938"/>
            <a:ext cx="1439663" cy="2378910"/>
            <a:chOff x="7438803" y="4038370"/>
            <a:chExt cx="1439663" cy="2378910"/>
          </a:xfrm>
        </p:grpSpPr>
        <p:sp>
          <p:nvSpPr>
            <p:cNvPr id="56" name="TextBox 55"/>
            <p:cNvSpPr txBox="1"/>
            <p:nvPr/>
          </p:nvSpPr>
          <p:spPr>
            <a:xfrm>
              <a:off x="7478635" y="5775336"/>
              <a:ext cx="1360001" cy="641944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zill</a:t>
              </a:r>
              <a:endParaRPr lang="en-GB" sz="2400" b="1" dirty="0"/>
            </a:p>
          </p:txBody>
        </p:sp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38803" y="4038370"/>
              <a:ext cx="1439663" cy="1852589"/>
            </a:xfrm>
            <a:prstGeom prst="rect">
              <a:avLst/>
            </a:prstGeom>
          </p:spPr>
        </p:pic>
      </p:grpSp>
      <p:grpSp>
        <p:nvGrpSpPr>
          <p:cNvPr id="10" name="Group 9"/>
          <p:cNvGrpSpPr/>
          <p:nvPr/>
        </p:nvGrpSpPr>
        <p:grpSpPr>
          <a:xfrm>
            <a:off x="2802989" y="4423817"/>
            <a:ext cx="1435041" cy="2247152"/>
            <a:chOff x="3479385" y="3568676"/>
            <a:chExt cx="1435041" cy="2247152"/>
          </a:xfrm>
        </p:grpSpPr>
        <p:sp>
          <p:nvSpPr>
            <p:cNvPr id="54" name="TextBox 53"/>
            <p:cNvSpPr txBox="1"/>
            <p:nvPr/>
          </p:nvSpPr>
          <p:spPr>
            <a:xfrm>
              <a:off x="3682709" y="5168813"/>
              <a:ext cx="1132840" cy="647015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wess</a:t>
              </a:r>
              <a:endParaRPr lang="en-GB" sz="2400" b="1" dirty="0"/>
            </a:p>
          </p:txBody>
        </p:sp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79385" y="3568676"/>
              <a:ext cx="1435041" cy="1704672"/>
            </a:xfrm>
            <a:prstGeom prst="rect">
              <a:avLst/>
            </a:prstGeom>
          </p:spPr>
        </p:pic>
      </p:grpSp>
      <p:grpSp>
        <p:nvGrpSpPr>
          <p:cNvPr id="44" name="Group 43"/>
          <p:cNvGrpSpPr/>
          <p:nvPr/>
        </p:nvGrpSpPr>
        <p:grpSpPr>
          <a:xfrm>
            <a:off x="539750" y="2555270"/>
            <a:ext cx="1559014" cy="1715472"/>
            <a:chOff x="370776" y="405342"/>
            <a:chExt cx="2143934" cy="2359093"/>
          </a:xfrm>
        </p:grpSpPr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0776" y="405342"/>
              <a:ext cx="2143934" cy="2208159"/>
            </a:xfrm>
            <a:prstGeom prst="rect">
              <a:avLst/>
            </a:prstGeom>
          </p:spPr>
        </p:pic>
        <p:sp>
          <p:nvSpPr>
            <p:cNvPr id="46" name="TextBox 45"/>
            <p:cNvSpPr txBox="1"/>
            <p:nvPr/>
          </p:nvSpPr>
          <p:spPr>
            <a:xfrm>
              <a:off x="667679" y="1855789"/>
              <a:ext cx="1667746" cy="908646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woob</a:t>
              </a:r>
              <a:endParaRPr lang="en-GB" altLang="en-US" sz="24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268408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73B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5260486" y="435382"/>
            <a:ext cx="1559014" cy="1715472"/>
            <a:chOff x="370776" y="405342"/>
            <a:chExt cx="2143934" cy="235909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0776" y="405342"/>
              <a:ext cx="2143934" cy="2208159"/>
            </a:xfrm>
            <a:prstGeom prst="rect">
              <a:avLst/>
            </a:prstGeom>
          </p:spPr>
        </p:pic>
        <p:sp>
          <p:nvSpPr>
            <p:cNvPr id="39" name="TextBox 38"/>
            <p:cNvSpPr txBox="1"/>
            <p:nvPr/>
          </p:nvSpPr>
          <p:spPr>
            <a:xfrm>
              <a:off x="777559" y="1855789"/>
              <a:ext cx="1557866" cy="908646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quet</a:t>
              </a:r>
              <a:endParaRPr lang="en-GB" sz="2400" b="1" dirty="0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29520" y="354070"/>
            <a:ext cx="2503548" cy="1878097"/>
            <a:chOff x="249952" y="153903"/>
            <a:chExt cx="2503548" cy="1878097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9952" y="153903"/>
              <a:ext cx="2503548" cy="1682331"/>
            </a:xfrm>
            <a:prstGeom prst="rect">
              <a:avLst/>
            </a:prstGeom>
          </p:spPr>
        </p:pic>
        <p:sp>
          <p:nvSpPr>
            <p:cNvPr id="49" name="TextBox 48"/>
            <p:cNvSpPr txBox="1"/>
            <p:nvPr/>
          </p:nvSpPr>
          <p:spPr>
            <a:xfrm>
              <a:off x="695491" y="1384985"/>
              <a:ext cx="1132840" cy="647015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gure</a:t>
              </a:r>
              <a:endParaRPr lang="en-GB" sz="2400" b="1" dirty="0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2933072" y="284819"/>
            <a:ext cx="2127410" cy="2016598"/>
            <a:chOff x="2998866" y="664394"/>
            <a:chExt cx="2127410" cy="2016598"/>
          </a:xfrm>
        </p:grpSpPr>
        <p:sp>
          <p:nvSpPr>
            <p:cNvPr id="50" name="TextBox 49"/>
            <p:cNvSpPr txBox="1"/>
            <p:nvPr/>
          </p:nvSpPr>
          <p:spPr>
            <a:xfrm>
              <a:off x="3521962" y="2044870"/>
              <a:ext cx="1132840" cy="636122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shurp</a:t>
              </a:r>
              <a:endParaRPr lang="en-GB" sz="2400" b="1" dirty="0"/>
            </a:p>
          </p:txBody>
        </p:sp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8866" y="664394"/>
              <a:ext cx="2127410" cy="1461026"/>
            </a:xfrm>
            <a:prstGeom prst="rect">
              <a:avLst/>
            </a:prstGeom>
          </p:spPr>
        </p:pic>
      </p:grpSp>
      <p:grpSp>
        <p:nvGrpSpPr>
          <p:cNvPr id="7" name="Group 6"/>
          <p:cNvGrpSpPr/>
          <p:nvPr/>
        </p:nvGrpSpPr>
        <p:grpSpPr>
          <a:xfrm>
            <a:off x="7129040" y="428216"/>
            <a:ext cx="1709535" cy="1741283"/>
            <a:chOff x="5706420" y="2480572"/>
            <a:chExt cx="1709535" cy="1741283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06420" y="2480572"/>
              <a:ext cx="1709535" cy="1651160"/>
            </a:xfrm>
            <a:prstGeom prst="rect">
              <a:avLst/>
            </a:prstGeom>
          </p:spPr>
        </p:pic>
        <p:sp>
          <p:nvSpPr>
            <p:cNvPr id="51" name="TextBox 50"/>
            <p:cNvSpPr txBox="1"/>
            <p:nvPr/>
          </p:nvSpPr>
          <p:spPr>
            <a:xfrm>
              <a:off x="5944615" y="3574840"/>
              <a:ext cx="1132840" cy="647015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/>
                <a:t>shup</a:t>
              </a:r>
              <a:endParaRPr lang="en-GB" sz="2400" b="1" dirty="0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2772347" y="2502097"/>
            <a:ext cx="1406001" cy="1821819"/>
            <a:chOff x="1069467" y="2610921"/>
            <a:chExt cx="1406001" cy="1821819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9467" y="2610921"/>
              <a:ext cx="1406001" cy="1821819"/>
            </a:xfrm>
            <a:prstGeom prst="rect">
              <a:avLst/>
            </a:prstGeom>
          </p:spPr>
        </p:pic>
        <p:sp>
          <p:nvSpPr>
            <p:cNvPr id="52" name="TextBox 51"/>
            <p:cNvSpPr txBox="1"/>
            <p:nvPr/>
          </p:nvSpPr>
          <p:spPr>
            <a:xfrm>
              <a:off x="1174953" y="3785725"/>
              <a:ext cx="1256633" cy="647015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jozz</a:t>
              </a:r>
              <a:endParaRPr lang="en-GB" sz="2400" b="1" dirty="0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08380" y="4496578"/>
            <a:ext cx="1785804" cy="2101631"/>
            <a:chOff x="755650" y="4575506"/>
            <a:chExt cx="1785804" cy="2101631"/>
          </a:xfrm>
        </p:grpSpPr>
        <p:sp>
          <p:nvSpPr>
            <p:cNvPr id="53" name="TextBox 52"/>
            <p:cNvSpPr txBox="1"/>
            <p:nvPr/>
          </p:nvSpPr>
          <p:spPr>
            <a:xfrm>
              <a:off x="1096122" y="6030122"/>
              <a:ext cx="1132840" cy="647015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feeb</a:t>
              </a:r>
              <a:endParaRPr lang="en-GB" sz="2400" b="1" dirty="0"/>
            </a:p>
          </p:txBody>
        </p:sp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4575506"/>
              <a:ext cx="1785804" cy="1554161"/>
            </a:xfrm>
            <a:prstGeom prst="rect">
              <a:avLst/>
            </a:prstGeom>
          </p:spPr>
        </p:pic>
      </p:grpSp>
      <p:grpSp>
        <p:nvGrpSpPr>
          <p:cNvPr id="9" name="Group 8"/>
          <p:cNvGrpSpPr/>
          <p:nvPr/>
        </p:nvGrpSpPr>
        <p:grpSpPr>
          <a:xfrm>
            <a:off x="4846835" y="4648404"/>
            <a:ext cx="1673400" cy="1797979"/>
            <a:chOff x="5047515" y="4876800"/>
            <a:chExt cx="1673400" cy="1797979"/>
          </a:xfrm>
        </p:grpSpPr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47515" y="4876800"/>
              <a:ext cx="1673400" cy="1797979"/>
            </a:xfrm>
            <a:prstGeom prst="rect">
              <a:avLst/>
            </a:prstGeom>
          </p:spPr>
        </p:pic>
        <p:sp>
          <p:nvSpPr>
            <p:cNvPr id="55" name="TextBox 54"/>
            <p:cNvSpPr txBox="1"/>
            <p:nvPr/>
          </p:nvSpPr>
          <p:spPr>
            <a:xfrm>
              <a:off x="5357606" y="5892292"/>
              <a:ext cx="1132840" cy="647015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/>
                <a:t>vat</a:t>
              </a:r>
              <a:endParaRPr lang="en-GB" sz="2400" b="1" dirty="0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418634" y="2370002"/>
            <a:ext cx="2503548" cy="1797954"/>
            <a:chOff x="6414385" y="127872"/>
            <a:chExt cx="2503548" cy="1797954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414385" y="127872"/>
              <a:ext cx="2503548" cy="1682331"/>
            </a:xfrm>
            <a:prstGeom prst="rect">
              <a:avLst/>
            </a:prstGeom>
          </p:spPr>
        </p:pic>
        <p:sp>
          <p:nvSpPr>
            <p:cNvPr id="27" name="TextBox 26"/>
            <p:cNvSpPr txBox="1"/>
            <p:nvPr/>
          </p:nvSpPr>
          <p:spPr>
            <a:xfrm>
              <a:off x="7505684" y="1278811"/>
              <a:ext cx="1256637" cy="647015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howb</a:t>
              </a:r>
              <a:endParaRPr lang="en-GB" sz="2400" b="1" dirty="0"/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4616945" y="2498136"/>
            <a:ext cx="1785804" cy="1814018"/>
            <a:chOff x="755650" y="4863119"/>
            <a:chExt cx="1785804" cy="1814018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4863119"/>
              <a:ext cx="1785804" cy="1554161"/>
            </a:xfrm>
            <a:prstGeom prst="rect">
              <a:avLst/>
            </a:prstGeom>
          </p:spPr>
        </p:pic>
        <p:sp>
          <p:nvSpPr>
            <p:cNvPr id="34" name="TextBox 33"/>
            <p:cNvSpPr txBox="1"/>
            <p:nvPr/>
          </p:nvSpPr>
          <p:spPr>
            <a:xfrm>
              <a:off x="1096122" y="6030122"/>
              <a:ext cx="1132840" cy="647015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shoax</a:t>
              </a:r>
              <a:endParaRPr lang="en-GB" sz="2400" b="1" dirty="0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129040" y="4357938"/>
            <a:ext cx="1439663" cy="2378910"/>
            <a:chOff x="7438803" y="4038370"/>
            <a:chExt cx="1439663" cy="2378910"/>
          </a:xfrm>
        </p:grpSpPr>
        <p:sp>
          <p:nvSpPr>
            <p:cNvPr id="56" name="TextBox 55"/>
            <p:cNvSpPr txBox="1"/>
            <p:nvPr/>
          </p:nvSpPr>
          <p:spPr>
            <a:xfrm>
              <a:off x="7478635" y="5775336"/>
              <a:ext cx="1360001" cy="641944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jait</a:t>
              </a:r>
              <a:endParaRPr lang="en-GB" sz="2400" b="1" dirty="0"/>
            </a:p>
          </p:txBody>
        </p:sp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38803" y="4038370"/>
              <a:ext cx="1439663" cy="1852589"/>
            </a:xfrm>
            <a:prstGeom prst="rect">
              <a:avLst/>
            </a:prstGeom>
          </p:spPr>
        </p:pic>
      </p:grpSp>
      <p:grpSp>
        <p:nvGrpSpPr>
          <p:cNvPr id="10" name="Group 9"/>
          <p:cNvGrpSpPr/>
          <p:nvPr/>
        </p:nvGrpSpPr>
        <p:grpSpPr>
          <a:xfrm>
            <a:off x="2802989" y="4423817"/>
            <a:ext cx="1435041" cy="2247152"/>
            <a:chOff x="3479385" y="3568676"/>
            <a:chExt cx="1435041" cy="2247152"/>
          </a:xfrm>
        </p:grpSpPr>
        <p:sp>
          <p:nvSpPr>
            <p:cNvPr id="54" name="TextBox 53"/>
            <p:cNvSpPr txBox="1"/>
            <p:nvPr/>
          </p:nvSpPr>
          <p:spPr>
            <a:xfrm>
              <a:off x="3682709" y="5168813"/>
              <a:ext cx="1132840" cy="647015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wux</a:t>
              </a:r>
              <a:endParaRPr lang="en-GB" sz="2400" b="1" dirty="0"/>
            </a:p>
          </p:txBody>
        </p:sp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79385" y="3568676"/>
              <a:ext cx="1435041" cy="1704672"/>
            </a:xfrm>
            <a:prstGeom prst="rect">
              <a:avLst/>
            </a:prstGeom>
          </p:spPr>
        </p:pic>
      </p:grpSp>
      <p:grpSp>
        <p:nvGrpSpPr>
          <p:cNvPr id="44" name="Group 43"/>
          <p:cNvGrpSpPr/>
          <p:nvPr/>
        </p:nvGrpSpPr>
        <p:grpSpPr>
          <a:xfrm>
            <a:off x="539750" y="2555270"/>
            <a:ext cx="1559014" cy="1715472"/>
            <a:chOff x="370776" y="405342"/>
            <a:chExt cx="2143934" cy="2359093"/>
          </a:xfrm>
        </p:grpSpPr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0776" y="405342"/>
              <a:ext cx="2143934" cy="2208159"/>
            </a:xfrm>
            <a:prstGeom prst="rect">
              <a:avLst/>
            </a:prstGeom>
          </p:spPr>
        </p:pic>
        <p:sp>
          <p:nvSpPr>
            <p:cNvPr id="46" name="TextBox 45"/>
            <p:cNvSpPr txBox="1"/>
            <p:nvPr/>
          </p:nvSpPr>
          <p:spPr>
            <a:xfrm>
              <a:off x="667679" y="1855789"/>
              <a:ext cx="1667746" cy="908646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zoob</a:t>
              </a:r>
              <a:endParaRPr lang="en-GB" altLang="en-US" sz="24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3088774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73B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5260486" y="435382"/>
            <a:ext cx="1559014" cy="1715472"/>
            <a:chOff x="370776" y="405342"/>
            <a:chExt cx="2143934" cy="235909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0776" y="405342"/>
              <a:ext cx="2143934" cy="2208159"/>
            </a:xfrm>
            <a:prstGeom prst="rect">
              <a:avLst/>
            </a:prstGeom>
          </p:spPr>
        </p:pic>
        <p:sp>
          <p:nvSpPr>
            <p:cNvPr id="39" name="TextBox 38"/>
            <p:cNvSpPr txBox="1"/>
            <p:nvPr/>
          </p:nvSpPr>
          <p:spPr>
            <a:xfrm>
              <a:off x="777559" y="1855789"/>
              <a:ext cx="1557866" cy="908646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vuch</a:t>
              </a:r>
              <a:endParaRPr lang="en-GB" sz="2400" b="1" dirty="0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29520" y="354070"/>
            <a:ext cx="2503548" cy="1878097"/>
            <a:chOff x="249952" y="153903"/>
            <a:chExt cx="2503548" cy="1878097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9952" y="153903"/>
              <a:ext cx="2503548" cy="1682331"/>
            </a:xfrm>
            <a:prstGeom prst="rect">
              <a:avLst/>
            </a:prstGeom>
          </p:spPr>
        </p:pic>
        <p:sp>
          <p:nvSpPr>
            <p:cNvPr id="49" name="TextBox 48"/>
            <p:cNvSpPr txBox="1"/>
            <p:nvPr/>
          </p:nvSpPr>
          <p:spPr>
            <a:xfrm>
              <a:off x="695491" y="1384985"/>
              <a:ext cx="1132840" cy="647015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choin</a:t>
              </a:r>
              <a:endParaRPr lang="en-GB" sz="2400" b="1" dirty="0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2933072" y="284819"/>
            <a:ext cx="2127410" cy="2016598"/>
            <a:chOff x="2998866" y="664394"/>
            <a:chExt cx="2127410" cy="2016598"/>
          </a:xfrm>
        </p:grpSpPr>
        <p:sp>
          <p:nvSpPr>
            <p:cNvPr id="50" name="TextBox 49"/>
            <p:cNvSpPr txBox="1"/>
            <p:nvPr/>
          </p:nvSpPr>
          <p:spPr>
            <a:xfrm>
              <a:off x="3521962" y="2044870"/>
              <a:ext cx="1132840" cy="636122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quain</a:t>
              </a:r>
              <a:endParaRPr lang="en-GB" sz="2400" b="1" dirty="0"/>
            </a:p>
          </p:txBody>
        </p:sp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8866" y="664394"/>
              <a:ext cx="2127410" cy="1461026"/>
            </a:xfrm>
            <a:prstGeom prst="rect">
              <a:avLst/>
            </a:prstGeom>
          </p:spPr>
        </p:pic>
      </p:grpSp>
      <p:grpSp>
        <p:nvGrpSpPr>
          <p:cNvPr id="7" name="Group 6"/>
          <p:cNvGrpSpPr/>
          <p:nvPr/>
        </p:nvGrpSpPr>
        <p:grpSpPr>
          <a:xfrm>
            <a:off x="7129040" y="428216"/>
            <a:ext cx="1709535" cy="1751804"/>
            <a:chOff x="5706420" y="2480572"/>
            <a:chExt cx="1709535" cy="1751804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06420" y="2480572"/>
              <a:ext cx="1709535" cy="1651160"/>
            </a:xfrm>
            <a:prstGeom prst="rect">
              <a:avLst/>
            </a:prstGeom>
          </p:spPr>
        </p:pic>
        <p:sp>
          <p:nvSpPr>
            <p:cNvPr id="51" name="TextBox 50"/>
            <p:cNvSpPr txBox="1"/>
            <p:nvPr/>
          </p:nvSpPr>
          <p:spPr>
            <a:xfrm>
              <a:off x="5836792" y="3585361"/>
              <a:ext cx="1390451" cy="647015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merv</a:t>
              </a:r>
              <a:endParaRPr lang="en-GB" sz="2400" b="1" dirty="0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2772347" y="2502097"/>
            <a:ext cx="1406001" cy="1821819"/>
            <a:chOff x="1069467" y="2610921"/>
            <a:chExt cx="1406001" cy="1821819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9467" y="2610921"/>
              <a:ext cx="1406001" cy="1821819"/>
            </a:xfrm>
            <a:prstGeom prst="rect">
              <a:avLst/>
            </a:prstGeom>
          </p:spPr>
        </p:pic>
        <p:sp>
          <p:nvSpPr>
            <p:cNvPr id="52" name="TextBox 51"/>
            <p:cNvSpPr txBox="1"/>
            <p:nvPr/>
          </p:nvSpPr>
          <p:spPr>
            <a:xfrm>
              <a:off x="1174953" y="3785725"/>
              <a:ext cx="1256633" cy="647015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zong</a:t>
              </a:r>
              <a:endParaRPr lang="en-GB" sz="2400" b="1" dirty="0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08380" y="4496578"/>
            <a:ext cx="1785804" cy="2101631"/>
            <a:chOff x="755650" y="4575506"/>
            <a:chExt cx="1785804" cy="2101631"/>
          </a:xfrm>
        </p:grpSpPr>
        <p:sp>
          <p:nvSpPr>
            <p:cNvPr id="53" name="TextBox 52"/>
            <p:cNvSpPr txBox="1"/>
            <p:nvPr/>
          </p:nvSpPr>
          <p:spPr>
            <a:xfrm>
              <a:off x="1096122" y="6030122"/>
              <a:ext cx="1132840" cy="647015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yuff</a:t>
              </a:r>
              <a:endParaRPr lang="en-GB" sz="2400" b="1" dirty="0"/>
            </a:p>
          </p:txBody>
        </p:sp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4575506"/>
              <a:ext cx="1785804" cy="1554161"/>
            </a:xfrm>
            <a:prstGeom prst="rect">
              <a:avLst/>
            </a:prstGeom>
          </p:spPr>
        </p:pic>
      </p:grpSp>
      <p:grpSp>
        <p:nvGrpSpPr>
          <p:cNvPr id="9" name="Group 8"/>
          <p:cNvGrpSpPr/>
          <p:nvPr/>
        </p:nvGrpSpPr>
        <p:grpSpPr>
          <a:xfrm>
            <a:off x="4846835" y="4648404"/>
            <a:ext cx="1673400" cy="1797979"/>
            <a:chOff x="5047515" y="4876800"/>
            <a:chExt cx="1673400" cy="1797979"/>
          </a:xfrm>
        </p:grpSpPr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47515" y="4876800"/>
              <a:ext cx="1673400" cy="1797979"/>
            </a:xfrm>
            <a:prstGeom prst="rect">
              <a:avLst/>
            </a:prstGeom>
          </p:spPr>
        </p:pic>
        <p:sp>
          <p:nvSpPr>
            <p:cNvPr id="55" name="TextBox 54"/>
            <p:cNvSpPr txBox="1"/>
            <p:nvPr/>
          </p:nvSpPr>
          <p:spPr>
            <a:xfrm>
              <a:off x="5182665" y="5999792"/>
              <a:ext cx="1403099" cy="647015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wung</a:t>
              </a:r>
              <a:endParaRPr lang="en-GB" sz="2400" b="1" dirty="0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418634" y="2370002"/>
            <a:ext cx="2503548" cy="1797954"/>
            <a:chOff x="6414385" y="127872"/>
            <a:chExt cx="2503548" cy="1797954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414385" y="127872"/>
              <a:ext cx="2503548" cy="1682331"/>
            </a:xfrm>
            <a:prstGeom prst="rect">
              <a:avLst/>
            </a:prstGeom>
          </p:spPr>
        </p:pic>
        <p:sp>
          <p:nvSpPr>
            <p:cNvPr id="27" name="TextBox 26"/>
            <p:cNvSpPr txBox="1"/>
            <p:nvPr/>
          </p:nvSpPr>
          <p:spPr>
            <a:xfrm>
              <a:off x="7505684" y="1278811"/>
              <a:ext cx="1256637" cy="647015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zith</a:t>
              </a:r>
              <a:endParaRPr lang="en-GB" sz="2400" b="1" dirty="0"/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4616945" y="2498136"/>
            <a:ext cx="1785804" cy="1814018"/>
            <a:chOff x="755650" y="4863119"/>
            <a:chExt cx="1785804" cy="1814018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4863119"/>
              <a:ext cx="1785804" cy="1554161"/>
            </a:xfrm>
            <a:prstGeom prst="rect">
              <a:avLst/>
            </a:prstGeom>
          </p:spPr>
        </p:pic>
        <p:sp>
          <p:nvSpPr>
            <p:cNvPr id="34" name="TextBox 33"/>
            <p:cNvSpPr txBox="1"/>
            <p:nvPr/>
          </p:nvSpPr>
          <p:spPr>
            <a:xfrm>
              <a:off x="1096122" y="6030122"/>
              <a:ext cx="1132840" cy="647015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yeeth</a:t>
              </a:r>
              <a:endParaRPr lang="en-GB" sz="2400" b="1" dirty="0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129040" y="4357938"/>
            <a:ext cx="1439663" cy="2378910"/>
            <a:chOff x="7438803" y="4038370"/>
            <a:chExt cx="1439663" cy="2378910"/>
          </a:xfrm>
        </p:grpSpPr>
        <p:sp>
          <p:nvSpPr>
            <p:cNvPr id="56" name="TextBox 55"/>
            <p:cNvSpPr txBox="1"/>
            <p:nvPr/>
          </p:nvSpPr>
          <p:spPr>
            <a:xfrm>
              <a:off x="7478635" y="5775336"/>
              <a:ext cx="1360001" cy="641944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zear</a:t>
              </a:r>
              <a:endParaRPr lang="en-GB" sz="2400" b="1" dirty="0"/>
            </a:p>
          </p:txBody>
        </p:sp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38803" y="4038370"/>
              <a:ext cx="1439663" cy="1852589"/>
            </a:xfrm>
            <a:prstGeom prst="rect">
              <a:avLst/>
            </a:prstGeom>
          </p:spPr>
        </p:pic>
      </p:grpSp>
      <p:grpSp>
        <p:nvGrpSpPr>
          <p:cNvPr id="10" name="Group 9"/>
          <p:cNvGrpSpPr/>
          <p:nvPr/>
        </p:nvGrpSpPr>
        <p:grpSpPr>
          <a:xfrm>
            <a:off x="2802989" y="4423817"/>
            <a:ext cx="1435041" cy="2247152"/>
            <a:chOff x="3479385" y="3568676"/>
            <a:chExt cx="1435041" cy="2247152"/>
          </a:xfrm>
        </p:grpSpPr>
        <p:sp>
          <p:nvSpPr>
            <p:cNvPr id="54" name="TextBox 53"/>
            <p:cNvSpPr txBox="1"/>
            <p:nvPr/>
          </p:nvSpPr>
          <p:spPr>
            <a:xfrm>
              <a:off x="3682709" y="5168813"/>
              <a:ext cx="1132840" cy="647015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theg</a:t>
              </a:r>
              <a:endParaRPr lang="en-GB" sz="2400" b="1" dirty="0"/>
            </a:p>
          </p:txBody>
        </p:sp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79385" y="3568676"/>
              <a:ext cx="1435041" cy="1704672"/>
            </a:xfrm>
            <a:prstGeom prst="rect">
              <a:avLst/>
            </a:prstGeom>
          </p:spPr>
        </p:pic>
      </p:grpSp>
      <p:grpSp>
        <p:nvGrpSpPr>
          <p:cNvPr id="44" name="Group 43"/>
          <p:cNvGrpSpPr/>
          <p:nvPr/>
        </p:nvGrpSpPr>
        <p:grpSpPr>
          <a:xfrm>
            <a:off x="539750" y="2555270"/>
            <a:ext cx="1559014" cy="1715472"/>
            <a:chOff x="370776" y="405342"/>
            <a:chExt cx="2143934" cy="2359093"/>
          </a:xfrm>
        </p:grpSpPr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0776" y="405342"/>
              <a:ext cx="2143934" cy="2208159"/>
            </a:xfrm>
            <a:prstGeom prst="rect">
              <a:avLst/>
            </a:prstGeom>
          </p:spPr>
        </p:pic>
        <p:sp>
          <p:nvSpPr>
            <p:cNvPr id="46" name="TextBox 45"/>
            <p:cNvSpPr txBox="1"/>
            <p:nvPr/>
          </p:nvSpPr>
          <p:spPr>
            <a:xfrm>
              <a:off x="667679" y="1855789"/>
              <a:ext cx="1667746" cy="908646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yat</a:t>
              </a:r>
              <a:endParaRPr lang="en-GB" altLang="en-US" sz="24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498181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73B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5827752" y="3592354"/>
            <a:ext cx="1578908" cy="1789307"/>
            <a:chOff x="370776" y="405342"/>
            <a:chExt cx="2171292" cy="246063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0776" y="405342"/>
              <a:ext cx="2143934" cy="2208159"/>
            </a:xfrm>
            <a:prstGeom prst="rect">
              <a:avLst/>
            </a:prstGeom>
          </p:spPr>
        </p:pic>
        <p:sp>
          <p:nvSpPr>
            <p:cNvPr id="39" name="TextBox 38"/>
            <p:cNvSpPr txBox="1"/>
            <p:nvPr/>
          </p:nvSpPr>
          <p:spPr>
            <a:xfrm>
              <a:off x="481663" y="1957326"/>
              <a:ext cx="2060405" cy="908646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kish</a:t>
              </a:r>
              <a:endParaRPr lang="en-GB" sz="2400" b="1" dirty="0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567252" y="3503564"/>
            <a:ext cx="2503548" cy="1878097"/>
            <a:chOff x="249952" y="153903"/>
            <a:chExt cx="2503548" cy="1878097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9952" y="153903"/>
              <a:ext cx="2503548" cy="1682331"/>
            </a:xfrm>
            <a:prstGeom prst="rect">
              <a:avLst/>
            </a:prstGeom>
          </p:spPr>
        </p:pic>
        <p:sp>
          <p:nvSpPr>
            <p:cNvPr id="49" name="TextBox 48"/>
            <p:cNvSpPr txBox="1"/>
            <p:nvPr/>
          </p:nvSpPr>
          <p:spPr>
            <a:xfrm>
              <a:off x="695491" y="1384985"/>
              <a:ext cx="1132840" cy="647015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borg</a:t>
              </a:r>
              <a:endParaRPr lang="en-GB" sz="2400" b="1" dirty="0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508295" y="1029887"/>
            <a:ext cx="2127410" cy="2016598"/>
            <a:chOff x="2998866" y="664394"/>
            <a:chExt cx="2127410" cy="2016598"/>
          </a:xfrm>
        </p:grpSpPr>
        <p:sp>
          <p:nvSpPr>
            <p:cNvPr id="50" name="TextBox 49"/>
            <p:cNvSpPr txBox="1"/>
            <p:nvPr/>
          </p:nvSpPr>
          <p:spPr>
            <a:xfrm>
              <a:off x="3521962" y="2044870"/>
              <a:ext cx="1132840" cy="636122"/>
            </a:xfrm>
            <a:prstGeom prst="roundRect">
              <a:avLst>
                <a:gd name="adj" fmla="val 10124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GB" altLang="en-US" sz="2400" b="1" dirty="0" err="1"/>
                <a:t>harg</a:t>
              </a:r>
              <a:endParaRPr lang="en-GB" sz="2400" b="1" dirty="0"/>
            </a:p>
          </p:txBody>
        </p:sp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8866" y="664394"/>
              <a:ext cx="2127410" cy="146102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96301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185</TotalTime>
  <Words>124</Words>
  <Application>Microsoft Office PowerPoint</Application>
  <PresentationFormat>On-screen Show (4:3)</PresentationFormat>
  <Paragraphs>124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Twinkl</vt:lpstr>
      <vt:lpstr>Arial</vt:lpstr>
      <vt:lpstr>Sassoon Infant Rg</vt:lpstr>
      <vt:lpstr>Calibri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</dc:creator>
  <cp:lastModifiedBy>Joanna Sothcott</cp:lastModifiedBy>
  <cp:revision>56</cp:revision>
  <dcterms:created xsi:type="dcterms:W3CDTF">2017-02-03T12:01:51Z</dcterms:created>
  <dcterms:modified xsi:type="dcterms:W3CDTF">2021-01-11T17:21:17Z</dcterms:modified>
</cp:coreProperties>
</file>