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8" r:id="rId8"/>
    <p:sldId id="286" r:id="rId9"/>
    <p:sldId id="287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1392BC"/>
    <a:srgbClr val="A1CB47"/>
    <a:srgbClr val="653C8E"/>
    <a:srgbClr val="7BBABF"/>
    <a:srgbClr val="C3C3C3"/>
    <a:srgbClr val="A7BB39"/>
    <a:srgbClr val="FFB446"/>
    <a:srgbClr val="700025"/>
    <a:srgbClr val="9B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8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st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m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80" t="-55350" r="-2134" b="-2570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b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994513"/>
            <a:ext cx="1401259" cy="95025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8140" y="434219"/>
            <a:ext cx="1293129" cy="174597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816323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ster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92" t="-25606" r="-14559" b="-1091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53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d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420" y="723452"/>
            <a:ext cx="1358531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052263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5" t="-93000" r="-8103" b="-42101"/>
          <a:stretch/>
        </p:blipFill>
        <p:spPr>
          <a:xfrm>
            <a:off x="6973278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79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z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v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23452"/>
            <a:ext cx="1401259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838716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h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ck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38496"/>
            <a:ext cx="1401259" cy="14622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08843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l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f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766" t="-51655" r="-16395" b="-2614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08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1" t="-64953" r="-4933" b="-19311"/>
          <a:stretch/>
        </p:blipFill>
        <p:spPr>
          <a:xfrm>
            <a:off x="6973278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3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804901"/>
            <a:ext cx="1401259" cy="132948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3153140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rep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58" t="-45808" r="-3258" b="-2543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56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br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g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38496"/>
            <a:ext cx="1401259" cy="14622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1783875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fl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64" t="-96019" r="-18352" b="-4200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33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ch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3" t="-26181" r="19162" b="-23740"/>
          <a:stretch/>
        </p:blipFill>
        <p:spPr>
          <a:xfrm>
            <a:off x="6973597" y="16828"/>
            <a:ext cx="1695405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71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sh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1183" y="723452"/>
            <a:ext cx="887005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16563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395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Lucy Pilgrim</cp:lastModifiedBy>
  <cp:revision>38</cp:revision>
  <dcterms:created xsi:type="dcterms:W3CDTF">2021-03-18T13:10:42Z</dcterms:created>
  <dcterms:modified xsi:type="dcterms:W3CDTF">2021-09-30T15:01:52Z</dcterms:modified>
</cp:coreProperties>
</file>