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301" r:id="rId1"/>
  </p:sldMasterIdLst>
  <p:notesMasterIdLst>
    <p:notesMasterId r:id="rId7"/>
  </p:notesMasterIdLst>
  <p:handoutMasterIdLst>
    <p:handoutMasterId r:id="rId8"/>
  </p:handoutMasterIdLst>
  <p:sldIdLst>
    <p:sldId id="258" r:id="rId2"/>
    <p:sldId id="291" r:id="rId3"/>
    <p:sldId id="292" r:id="rId4"/>
    <p:sldId id="293" r:id="rId5"/>
    <p:sldId id="294" r:id="rId6"/>
  </p:sldIdLst>
  <p:sldSz cx="14616113" cy="9828213"/>
  <p:notesSz cx="6858000" cy="9144000"/>
  <p:embeddedFontLst>
    <p:embeddedFont>
      <p:font typeface="Twinkl SemiBold" charset="0"/>
      <p:bold r:id="rId9"/>
    </p:embeddedFont>
    <p:embeddedFont>
      <p:font typeface="Twinkl" panose="020B0604020202020204" charset="0"/>
      <p:regular r:id="rId10"/>
      <p:bold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754063" indent="-334963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509713" indent="-669925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265363" indent="-1004888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3021013" indent="-1341438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59" userDrawn="1">
          <p15:clr>
            <a:srgbClr val="A4A3A4"/>
          </p15:clr>
        </p15:guide>
        <p15:guide id="2" pos="4604" userDrawn="1">
          <p15:clr>
            <a:srgbClr val="A4A3A4"/>
          </p15:clr>
        </p15:guide>
        <p15:guide id="3" pos="317" userDrawn="1">
          <p15:clr>
            <a:srgbClr val="A4A3A4"/>
          </p15:clr>
        </p15:guide>
        <p15:guide id="4" orient="horz" pos="5695" userDrawn="1">
          <p15:clr>
            <a:srgbClr val="A4A3A4"/>
          </p15:clr>
        </p15:guide>
        <p15:guide id="5" pos="8851" userDrawn="1">
          <p15:clr>
            <a:srgbClr val="A4A3A4"/>
          </p15:clr>
        </p15:guide>
        <p15:guide id="6" orient="horz" pos="419" userDrawn="1">
          <p15:clr>
            <a:srgbClr val="A4A3A4"/>
          </p15:clr>
        </p15:guide>
        <p15:guide id="7" pos="476" userDrawn="1">
          <p15:clr>
            <a:srgbClr val="A4A3A4"/>
          </p15:clr>
        </p15:guide>
        <p15:guide id="8" orient="horz" pos="623" userDrawn="1">
          <p15:clr>
            <a:srgbClr val="A4A3A4"/>
          </p15:clr>
        </p15:guide>
        <p15:guide id="9" orient="horz" pos="5477" userDrawn="1">
          <p15:clr>
            <a:srgbClr val="A4A3A4"/>
          </p15:clr>
        </p15:guide>
        <p15:guide id="10" pos="86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9A57"/>
    <a:srgbClr val="E6E6E6"/>
    <a:srgbClr val="4F6595"/>
    <a:srgbClr val="505E94"/>
    <a:srgbClr val="4F6395"/>
    <a:srgbClr val="DE1E5A"/>
    <a:srgbClr val="18A0DB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4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1116" y="96"/>
      </p:cViewPr>
      <p:guideLst>
        <p:guide orient="horz" pos="2959"/>
        <p:guide pos="4604"/>
        <p:guide pos="317"/>
        <p:guide orient="horz" pos="5695"/>
        <p:guide pos="8851"/>
        <p:guide orient="horz" pos="419"/>
        <p:guide pos="476"/>
        <p:guide orient="horz" pos="623"/>
        <p:guide orient="horz" pos="5477"/>
        <p:guide pos="868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5" d="100"/>
          <a:sy n="85" d="100"/>
        </p:scale>
        <p:origin x="249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BA95095-BB42-4BDF-9C53-67AAFCEC5BFA}" type="datetimeFigureOut">
              <a:rPr lang="en-GB"/>
              <a:pPr>
                <a:defRPr/>
              </a:pPr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F7EE7E4-4E07-40C6-BEE2-05C4D1C7F5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C2944EB-692A-42E6-BCD3-4ECF94F04F17}" type="datetimeFigureOut">
              <a:rPr lang="en-GB"/>
              <a:pPr>
                <a:defRPr/>
              </a:pPr>
              <a:t>31/03/2020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1143000"/>
            <a:ext cx="4591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41D668-E745-4180-B3B5-A296F34506C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75406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50971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226536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302101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3778839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6pPr>
    <a:lvl7pPr marL="4534606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7pPr>
    <a:lvl8pPr marL="5290373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8pPr>
    <a:lvl9pPr marL="6046143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27015" y="1608461"/>
            <a:ext cx="10962085" cy="3421674"/>
          </a:xfrm>
        </p:spPr>
        <p:txBody>
          <a:bodyPr anchor="b"/>
          <a:lstStyle>
            <a:lvl1pPr algn="ctr">
              <a:defRPr sz="639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7015" y="5162087"/>
            <a:ext cx="10962085" cy="2372876"/>
          </a:xfrm>
        </p:spPr>
        <p:txBody>
          <a:bodyPr/>
          <a:lstStyle>
            <a:lvl1pPr marL="0" indent="0" algn="ctr">
              <a:buNone/>
              <a:defRPr sz="2558"/>
            </a:lvl1pPr>
            <a:lvl2pPr marL="487221" indent="0" algn="ctr">
              <a:buNone/>
              <a:defRPr sz="2131"/>
            </a:lvl2pPr>
            <a:lvl3pPr marL="974442" indent="0" algn="ctr">
              <a:buNone/>
              <a:defRPr sz="1918"/>
            </a:lvl3pPr>
            <a:lvl4pPr marL="1461663" indent="0" algn="ctr">
              <a:buNone/>
              <a:defRPr sz="1705"/>
            </a:lvl4pPr>
            <a:lvl5pPr marL="1948884" indent="0" algn="ctr">
              <a:buNone/>
              <a:defRPr sz="1705"/>
            </a:lvl5pPr>
            <a:lvl6pPr marL="2436105" indent="0" algn="ctr">
              <a:buNone/>
              <a:defRPr sz="1705"/>
            </a:lvl6pPr>
            <a:lvl7pPr marL="2923326" indent="0" algn="ctr">
              <a:buNone/>
              <a:defRPr sz="1705"/>
            </a:lvl7pPr>
            <a:lvl8pPr marL="3410546" indent="0" algn="ctr">
              <a:buNone/>
              <a:defRPr sz="1705"/>
            </a:lvl8pPr>
            <a:lvl9pPr marL="3897767" indent="0" algn="ctr">
              <a:buNone/>
              <a:defRPr sz="1705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3A497-279E-4FF5-A8F9-00A1047A8CDC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46C85-7BD6-4C71-8CD0-D3D5EC38B8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161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DC85A-1B55-43AA-9260-CDBCB6E789A7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EE338-1365-431D-B1B8-71875FA9BA3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601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7245" y="2450231"/>
            <a:ext cx="12606398" cy="4088263"/>
          </a:xfrm>
        </p:spPr>
        <p:txBody>
          <a:bodyPr anchor="b"/>
          <a:lstStyle>
            <a:lvl1pPr>
              <a:defRPr sz="639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7245" y="6577169"/>
            <a:ext cx="12606398" cy="2149921"/>
          </a:xfrm>
        </p:spPr>
        <p:txBody>
          <a:bodyPr/>
          <a:lstStyle>
            <a:lvl1pPr marL="0" indent="0">
              <a:buNone/>
              <a:defRPr sz="2558">
                <a:solidFill>
                  <a:schemeClr val="tx1">
                    <a:tint val="75000"/>
                  </a:schemeClr>
                </a:solidFill>
              </a:defRPr>
            </a:lvl1pPr>
            <a:lvl2pPr marL="487221" indent="0">
              <a:buNone/>
              <a:defRPr sz="2131">
                <a:solidFill>
                  <a:schemeClr val="tx1">
                    <a:tint val="75000"/>
                  </a:schemeClr>
                </a:solidFill>
              </a:defRPr>
            </a:lvl2pPr>
            <a:lvl3pPr marL="974442" indent="0">
              <a:buNone/>
              <a:defRPr sz="1918">
                <a:solidFill>
                  <a:schemeClr val="tx1">
                    <a:tint val="75000"/>
                  </a:schemeClr>
                </a:solidFill>
              </a:defRPr>
            </a:lvl3pPr>
            <a:lvl4pPr marL="1461663" indent="0">
              <a:buNone/>
              <a:defRPr sz="1705">
                <a:solidFill>
                  <a:schemeClr val="tx1">
                    <a:tint val="75000"/>
                  </a:schemeClr>
                </a:solidFill>
              </a:defRPr>
            </a:lvl4pPr>
            <a:lvl5pPr marL="1948884" indent="0">
              <a:buNone/>
              <a:defRPr sz="1705">
                <a:solidFill>
                  <a:schemeClr val="tx1">
                    <a:tint val="75000"/>
                  </a:schemeClr>
                </a:solidFill>
              </a:defRPr>
            </a:lvl5pPr>
            <a:lvl6pPr marL="2436105" indent="0">
              <a:buNone/>
              <a:defRPr sz="1705">
                <a:solidFill>
                  <a:schemeClr val="tx1">
                    <a:tint val="75000"/>
                  </a:schemeClr>
                </a:solidFill>
              </a:defRPr>
            </a:lvl6pPr>
            <a:lvl7pPr marL="2923326" indent="0">
              <a:buNone/>
              <a:defRPr sz="1705">
                <a:solidFill>
                  <a:schemeClr val="tx1">
                    <a:tint val="75000"/>
                  </a:schemeClr>
                </a:solidFill>
              </a:defRPr>
            </a:lvl7pPr>
            <a:lvl8pPr marL="3410546" indent="0">
              <a:buNone/>
              <a:defRPr sz="1705">
                <a:solidFill>
                  <a:schemeClr val="tx1">
                    <a:tint val="75000"/>
                  </a:schemeClr>
                </a:solidFill>
              </a:defRPr>
            </a:lvl8pPr>
            <a:lvl9pPr marL="3897767" indent="0">
              <a:buNone/>
              <a:defRPr sz="17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E634A-B878-48A8-A744-448061EA986D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FF1F3-F3A0-44C9-811E-CBD75CDEB8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27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4857" y="2616307"/>
            <a:ext cx="6211848" cy="62359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99408" y="2616307"/>
            <a:ext cx="6211848" cy="62359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5F448-0ECC-406C-93BC-2C2E94585C11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C0899-E8B7-4C45-93B9-C4CE438FEA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081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762" y="523262"/>
            <a:ext cx="12606398" cy="18996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6763" y="2409279"/>
            <a:ext cx="6183300" cy="1180749"/>
          </a:xfrm>
        </p:spPr>
        <p:txBody>
          <a:bodyPr anchor="b"/>
          <a:lstStyle>
            <a:lvl1pPr marL="0" indent="0">
              <a:buNone/>
              <a:defRPr sz="2558" b="1"/>
            </a:lvl1pPr>
            <a:lvl2pPr marL="487221" indent="0">
              <a:buNone/>
              <a:defRPr sz="2131" b="1"/>
            </a:lvl2pPr>
            <a:lvl3pPr marL="974442" indent="0">
              <a:buNone/>
              <a:defRPr sz="1918" b="1"/>
            </a:lvl3pPr>
            <a:lvl4pPr marL="1461663" indent="0">
              <a:buNone/>
              <a:defRPr sz="1705" b="1"/>
            </a:lvl4pPr>
            <a:lvl5pPr marL="1948884" indent="0">
              <a:buNone/>
              <a:defRPr sz="1705" b="1"/>
            </a:lvl5pPr>
            <a:lvl6pPr marL="2436105" indent="0">
              <a:buNone/>
              <a:defRPr sz="1705" b="1"/>
            </a:lvl6pPr>
            <a:lvl7pPr marL="2923326" indent="0">
              <a:buNone/>
              <a:defRPr sz="1705" b="1"/>
            </a:lvl7pPr>
            <a:lvl8pPr marL="3410546" indent="0">
              <a:buNone/>
              <a:defRPr sz="1705" b="1"/>
            </a:lvl8pPr>
            <a:lvl9pPr marL="3897767" indent="0">
              <a:buNone/>
              <a:defRPr sz="1705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6763" y="3590028"/>
            <a:ext cx="6183300" cy="528039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399408" y="2409279"/>
            <a:ext cx="6213752" cy="1180749"/>
          </a:xfrm>
        </p:spPr>
        <p:txBody>
          <a:bodyPr anchor="b"/>
          <a:lstStyle>
            <a:lvl1pPr marL="0" indent="0">
              <a:buNone/>
              <a:defRPr sz="2558" b="1"/>
            </a:lvl1pPr>
            <a:lvl2pPr marL="487221" indent="0">
              <a:buNone/>
              <a:defRPr sz="2131" b="1"/>
            </a:lvl2pPr>
            <a:lvl3pPr marL="974442" indent="0">
              <a:buNone/>
              <a:defRPr sz="1918" b="1"/>
            </a:lvl3pPr>
            <a:lvl4pPr marL="1461663" indent="0">
              <a:buNone/>
              <a:defRPr sz="1705" b="1"/>
            </a:lvl4pPr>
            <a:lvl5pPr marL="1948884" indent="0">
              <a:buNone/>
              <a:defRPr sz="1705" b="1"/>
            </a:lvl5pPr>
            <a:lvl6pPr marL="2436105" indent="0">
              <a:buNone/>
              <a:defRPr sz="1705" b="1"/>
            </a:lvl6pPr>
            <a:lvl7pPr marL="2923326" indent="0">
              <a:buNone/>
              <a:defRPr sz="1705" b="1"/>
            </a:lvl7pPr>
            <a:lvl8pPr marL="3410546" indent="0">
              <a:buNone/>
              <a:defRPr sz="1705" b="1"/>
            </a:lvl8pPr>
            <a:lvl9pPr marL="3897767" indent="0">
              <a:buNone/>
              <a:defRPr sz="1705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399408" y="3590028"/>
            <a:ext cx="6213752" cy="528039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E2732-D743-4693-BF96-133B519B6976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A7621B-2E24-47B1-8F0F-70A321248C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6563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F7AD0F-E160-4AB0-9A91-FD5335077C81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A75F5-C3B2-4390-8ABA-A9D0D8DDF0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622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07662-28F4-40FE-AEDB-7824FC0B0F2C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FA3B60-DB17-4A0F-9BE3-20D651A2549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232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763" y="655215"/>
            <a:ext cx="4714076" cy="2293250"/>
          </a:xfrm>
        </p:spPr>
        <p:txBody>
          <a:bodyPr anchor="b"/>
          <a:lstStyle>
            <a:lvl1pPr>
              <a:defRPr sz="341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13752" y="1415082"/>
            <a:ext cx="7399407" cy="6984401"/>
          </a:xfrm>
        </p:spPr>
        <p:txBody>
          <a:bodyPr/>
          <a:lstStyle>
            <a:lvl1pPr>
              <a:defRPr sz="3411"/>
            </a:lvl1pPr>
            <a:lvl2pPr>
              <a:defRPr sz="2984"/>
            </a:lvl2pPr>
            <a:lvl3pPr>
              <a:defRPr sz="2558"/>
            </a:lvl3pPr>
            <a:lvl4pPr>
              <a:defRPr sz="2131"/>
            </a:lvl4pPr>
            <a:lvl5pPr>
              <a:defRPr sz="2131"/>
            </a:lvl5pPr>
            <a:lvl6pPr>
              <a:defRPr sz="2131"/>
            </a:lvl6pPr>
            <a:lvl7pPr>
              <a:defRPr sz="2131"/>
            </a:lvl7pPr>
            <a:lvl8pPr>
              <a:defRPr sz="2131"/>
            </a:lvl8pPr>
            <a:lvl9pPr>
              <a:defRPr sz="2131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6763" y="2948464"/>
            <a:ext cx="4714076" cy="5462394"/>
          </a:xfrm>
        </p:spPr>
        <p:txBody>
          <a:bodyPr/>
          <a:lstStyle>
            <a:lvl1pPr marL="0" indent="0">
              <a:buNone/>
              <a:defRPr sz="1705"/>
            </a:lvl1pPr>
            <a:lvl2pPr marL="487221" indent="0">
              <a:buNone/>
              <a:defRPr sz="1492"/>
            </a:lvl2pPr>
            <a:lvl3pPr marL="974442" indent="0">
              <a:buNone/>
              <a:defRPr sz="1279"/>
            </a:lvl3pPr>
            <a:lvl4pPr marL="1461663" indent="0">
              <a:buNone/>
              <a:defRPr sz="1066"/>
            </a:lvl4pPr>
            <a:lvl5pPr marL="1948884" indent="0">
              <a:buNone/>
              <a:defRPr sz="1066"/>
            </a:lvl5pPr>
            <a:lvl6pPr marL="2436105" indent="0">
              <a:buNone/>
              <a:defRPr sz="1066"/>
            </a:lvl6pPr>
            <a:lvl7pPr marL="2923326" indent="0">
              <a:buNone/>
              <a:defRPr sz="1066"/>
            </a:lvl7pPr>
            <a:lvl8pPr marL="3410546" indent="0">
              <a:buNone/>
              <a:defRPr sz="1066"/>
            </a:lvl8pPr>
            <a:lvl9pPr marL="3897767" indent="0">
              <a:buNone/>
              <a:defRPr sz="1066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2355E-1516-4DB0-9292-59258D9475D2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0FB1E-F689-4A2B-B97B-B7AB30D1C0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98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6763" y="655215"/>
            <a:ext cx="4714076" cy="2293250"/>
          </a:xfrm>
        </p:spPr>
        <p:txBody>
          <a:bodyPr anchor="b"/>
          <a:lstStyle>
            <a:lvl1pPr>
              <a:defRPr sz="341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13752" y="1415082"/>
            <a:ext cx="7399407" cy="6984401"/>
          </a:xfrm>
        </p:spPr>
        <p:txBody>
          <a:bodyPr rtlCol="0">
            <a:normAutofit/>
          </a:bodyPr>
          <a:lstStyle>
            <a:lvl1pPr marL="0" indent="0">
              <a:buNone/>
              <a:defRPr sz="3411"/>
            </a:lvl1pPr>
            <a:lvl2pPr marL="487221" indent="0">
              <a:buNone/>
              <a:defRPr sz="2984"/>
            </a:lvl2pPr>
            <a:lvl3pPr marL="974442" indent="0">
              <a:buNone/>
              <a:defRPr sz="2558"/>
            </a:lvl3pPr>
            <a:lvl4pPr marL="1461663" indent="0">
              <a:buNone/>
              <a:defRPr sz="2131"/>
            </a:lvl4pPr>
            <a:lvl5pPr marL="1948884" indent="0">
              <a:buNone/>
              <a:defRPr sz="2131"/>
            </a:lvl5pPr>
            <a:lvl6pPr marL="2436105" indent="0">
              <a:buNone/>
              <a:defRPr sz="2131"/>
            </a:lvl6pPr>
            <a:lvl7pPr marL="2923326" indent="0">
              <a:buNone/>
              <a:defRPr sz="2131"/>
            </a:lvl7pPr>
            <a:lvl8pPr marL="3410546" indent="0">
              <a:buNone/>
              <a:defRPr sz="2131"/>
            </a:lvl8pPr>
            <a:lvl9pPr marL="3897767" indent="0">
              <a:buNone/>
              <a:defRPr sz="2131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6763" y="2948464"/>
            <a:ext cx="4714076" cy="5462394"/>
          </a:xfrm>
        </p:spPr>
        <p:txBody>
          <a:bodyPr/>
          <a:lstStyle>
            <a:lvl1pPr marL="0" indent="0">
              <a:buNone/>
              <a:defRPr sz="1705"/>
            </a:lvl1pPr>
            <a:lvl2pPr marL="487221" indent="0">
              <a:buNone/>
              <a:defRPr sz="1492"/>
            </a:lvl2pPr>
            <a:lvl3pPr marL="974442" indent="0">
              <a:buNone/>
              <a:defRPr sz="1279"/>
            </a:lvl3pPr>
            <a:lvl4pPr marL="1461663" indent="0">
              <a:buNone/>
              <a:defRPr sz="1066"/>
            </a:lvl4pPr>
            <a:lvl5pPr marL="1948884" indent="0">
              <a:buNone/>
              <a:defRPr sz="1066"/>
            </a:lvl5pPr>
            <a:lvl6pPr marL="2436105" indent="0">
              <a:buNone/>
              <a:defRPr sz="1066"/>
            </a:lvl6pPr>
            <a:lvl7pPr marL="2923326" indent="0">
              <a:buNone/>
              <a:defRPr sz="1066"/>
            </a:lvl7pPr>
            <a:lvl8pPr marL="3410546" indent="0">
              <a:buNone/>
              <a:defRPr sz="1066"/>
            </a:lvl8pPr>
            <a:lvl9pPr marL="3897767" indent="0">
              <a:buNone/>
              <a:defRPr sz="1066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DE19-CBB5-41A0-9E18-04B1DABEE7C7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D2711-5403-4971-A632-62635683B0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003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37D44-17DB-4189-BC48-2F65455FE64A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1C640-CFDD-48BD-877A-B62ECAE03B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41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459656" y="523263"/>
            <a:ext cx="3151600" cy="8328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4859" y="523263"/>
            <a:ext cx="9272096" cy="83289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3DF52-C910-467D-B477-D1591C198168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9F81C-9D1B-45E9-B90C-32267B5EEC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490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32803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731332" y="627973"/>
            <a:ext cx="13138981" cy="853865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3705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38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730805" y="686306"/>
            <a:ext cx="13139276" cy="1424941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3867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28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53297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32682" y="583749"/>
            <a:ext cx="13350751" cy="8660715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3705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05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80074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004924" y="523606"/>
            <a:ext cx="12606266" cy="189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4924" y="2616259"/>
            <a:ext cx="12606266" cy="6235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04924" y="9110025"/>
            <a:ext cx="3288362" cy="5218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251965">
              <a:defRPr sz="12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DB9DE52-2268-4205-A194-14557303BE1B}" type="datetimeFigureOut">
              <a:rPr lang="en-US"/>
              <a:pPr>
                <a:defRPr/>
              </a:pPr>
              <a:t>3/31/2020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1785" y="9110025"/>
            <a:ext cx="4932544" cy="5218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251965">
              <a:defRPr sz="12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22827" y="9110025"/>
            <a:ext cx="3288362" cy="5218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1251965">
              <a:defRPr sz="127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EEE3655-4BA1-483E-83DC-68E19A5B04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4" r:id="rId1"/>
    <p:sldLayoutId id="2147484435" r:id="rId2"/>
    <p:sldLayoutId id="2147484436" r:id="rId3"/>
    <p:sldLayoutId id="2147484437" r:id="rId4"/>
    <p:sldLayoutId id="2147484438" r:id="rId5"/>
    <p:sldLayoutId id="2147484439" r:id="rId6"/>
    <p:sldLayoutId id="2147484440" r:id="rId7"/>
    <p:sldLayoutId id="2147484441" r:id="rId8"/>
    <p:sldLayoutId id="2147484442" r:id="rId9"/>
    <p:sldLayoutId id="2147484443" r:id="rId10"/>
    <p:sldLayoutId id="2147484444" r:id="rId11"/>
    <p:sldLayoutId id="2147484445" r:id="rId12"/>
    <p:sldLayoutId id="2147484447" r:id="rId13"/>
    <p:sldLayoutId id="2147484448" r:id="rId14"/>
    <p:sldLayoutId id="2147484449" r:id="rId15"/>
  </p:sldLayoutIdLst>
  <p:txStyles>
    <p:titleStyle>
      <a:lvl1pPr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2pPr>
      <a:lvl3pPr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3pPr>
      <a:lvl4pPr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4pPr>
      <a:lvl5pPr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5pPr>
      <a:lvl6pPr marL="378836"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6pPr>
      <a:lvl7pPr marL="757672"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7pPr>
      <a:lvl8pPr marL="1136508"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8pPr>
      <a:lvl9pPr marL="1515344" algn="l" defTabSz="973398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64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43350" indent="-243350" algn="l" defTabSz="973398" rtl="0" eaLnBrk="1" fontAlgn="base" hangingPunct="1">
        <a:lnSpc>
          <a:spcPct val="90000"/>
        </a:lnSpc>
        <a:spcBef>
          <a:spcPts val="1067"/>
        </a:spcBef>
        <a:spcAft>
          <a:spcPct val="0"/>
        </a:spcAft>
        <a:buFont typeface="Arial" panose="020B0604020202020204" pitchFamily="34" charset="0"/>
        <a:buChar char="•"/>
        <a:defRPr sz="2983" kern="1200">
          <a:solidFill>
            <a:schemeClr val="tx1"/>
          </a:solidFill>
          <a:latin typeface="+mn-lt"/>
          <a:ea typeface="+mn-ea"/>
          <a:cs typeface="+mn-cs"/>
        </a:defRPr>
      </a:lvl1pPr>
      <a:lvl2pPr marL="730049" indent="-243350" algn="l" defTabSz="973398" rtl="0" eaLnBrk="1" fontAlgn="base" hangingPunct="1">
        <a:lnSpc>
          <a:spcPct val="90000"/>
        </a:lnSpc>
        <a:spcBef>
          <a:spcPts val="529"/>
        </a:spcBef>
        <a:spcAft>
          <a:spcPct val="0"/>
        </a:spcAft>
        <a:buFont typeface="Arial" panose="020B0604020202020204" pitchFamily="34" charset="0"/>
        <a:buChar char="•"/>
        <a:defRPr sz="2486" kern="1200">
          <a:solidFill>
            <a:schemeClr val="tx1"/>
          </a:solidFill>
          <a:latin typeface="+mn-lt"/>
          <a:ea typeface="+mn-ea"/>
          <a:cs typeface="+mn-cs"/>
        </a:defRPr>
      </a:lvl2pPr>
      <a:lvl3pPr marL="1216748" indent="-243350" algn="l" defTabSz="973398" rtl="0" eaLnBrk="1" fontAlgn="base" hangingPunct="1">
        <a:lnSpc>
          <a:spcPct val="90000"/>
        </a:lnSpc>
        <a:spcBef>
          <a:spcPts val="529"/>
        </a:spcBef>
        <a:spcAft>
          <a:spcPct val="0"/>
        </a:spcAft>
        <a:buFont typeface="Arial" panose="020B0604020202020204" pitchFamily="34" charset="0"/>
        <a:buChar char="•"/>
        <a:defRPr sz="2072" kern="1200">
          <a:solidFill>
            <a:schemeClr val="tx1"/>
          </a:solidFill>
          <a:latin typeface="+mn-lt"/>
          <a:ea typeface="+mn-ea"/>
          <a:cs typeface="+mn-cs"/>
        </a:defRPr>
      </a:lvl3pPr>
      <a:lvl4pPr marL="1704762" indent="-243350" algn="l" defTabSz="973398" rtl="0" eaLnBrk="1" fontAlgn="base" hangingPunct="1">
        <a:lnSpc>
          <a:spcPct val="90000"/>
        </a:lnSpc>
        <a:spcBef>
          <a:spcPts val="529"/>
        </a:spcBef>
        <a:spcAft>
          <a:spcPct val="0"/>
        </a:spcAft>
        <a:buFont typeface="Arial" panose="020B0604020202020204" pitchFamily="34" charset="0"/>
        <a:buChar char="•"/>
        <a:defRPr sz="1906" kern="1200">
          <a:solidFill>
            <a:schemeClr val="tx1"/>
          </a:solidFill>
          <a:latin typeface="+mn-lt"/>
          <a:ea typeface="+mn-ea"/>
          <a:cs typeface="+mn-cs"/>
        </a:defRPr>
      </a:lvl4pPr>
      <a:lvl5pPr marL="2191461" indent="-243350" algn="l" defTabSz="973398" rtl="0" eaLnBrk="1" fontAlgn="base" hangingPunct="1">
        <a:lnSpc>
          <a:spcPct val="90000"/>
        </a:lnSpc>
        <a:spcBef>
          <a:spcPts val="529"/>
        </a:spcBef>
        <a:spcAft>
          <a:spcPct val="0"/>
        </a:spcAft>
        <a:buFont typeface="Arial" panose="020B0604020202020204" pitchFamily="34" charset="0"/>
        <a:buChar char="•"/>
        <a:defRPr sz="1906" kern="1200">
          <a:solidFill>
            <a:schemeClr val="tx1"/>
          </a:solidFill>
          <a:latin typeface="+mn-lt"/>
          <a:ea typeface="+mn-ea"/>
          <a:cs typeface="+mn-cs"/>
        </a:defRPr>
      </a:lvl5pPr>
      <a:lvl6pPr marL="2679715" indent="-243610" algn="l" defTabSz="974442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18" kern="1200">
          <a:solidFill>
            <a:schemeClr val="tx1"/>
          </a:solidFill>
          <a:latin typeface="+mn-lt"/>
          <a:ea typeface="+mn-ea"/>
          <a:cs typeface="+mn-cs"/>
        </a:defRPr>
      </a:lvl6pPr>
      <a:lvl7pPr marL="3166936" indent="-243610" algn="l" defTabSz="974442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18" kern="1200">
          <a:solidFill>
            <a:schemeClr val="tx1"/>
          </a:solidFill>
          <a:latin typeface="+mn-lt"/>
          <a:ea typeface="+mn-ea"/>
          <a:cs typeface="+mn-cs"/>
        </a:defRPr>
      </a:lvl7pPr>
      <a:lvl8pPr marL="3654157" indent="-243610" algn="l" defTabSz="974442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18" kern="1200">
          <a:solidFill>
            <a:schemeClr val="tx1"/>
          </a:solidFill>
          <a:latin typeface="+mn-lt"/>
          <a:ea typeface="+mn-ea"/>
          <a:cs typeface="+mn-cs"/>
        </a:defRPr>
      </a:lvl8pPr>
      <a:lvl9pPr marL="4141378" indent="-243610" algn="l" defTabSz="974442" rtl="0" eaLnBrk="1" latinLnBrk="0" hangingPunct="1">
        <a:lnSpc>
          <a:spcPct val="90000"/>
        </a:lnSpc>
        <a:spcBef>
          <a:spcPts val="533"/>
        </a:spcBef>
        <a:buFont typeface="Arial" panose="020B0604020202020204" pitchFamily="34" charset="0"/>
        <a:buChar char="•"/>
        <a:defRPr sz="191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1pPr>
      <a:lvl2pPr marL="487221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2pPr>
      <a:lvl3pPr marL="974442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3pPr>
      <a:lvl4pPr marL="1461663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4pPr>
      <a:lvl5pPr marL="1948884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5pPr>
      <a:lvl6pPr marL="2436105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6pPr>
      <a:lvl7pPr marL="2923326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7pPr>
      <a:lvl8pPr marL="3410546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8pPr>
      <a:lvl9pPr marL="3897767" algn="l" defTabSz="974442" rtl="0" eaLnBrk="1" latinLnBrk="0" hangingPunct="1">
        <a:defRPr sz="191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174622" y="854112"/>
            <a:ext cx="4798113" cy="828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6725" rIns="0" bIns="76725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400" dirty="0">
                <a:latin typeface="Twinkl" pitchFamily="2" charset="0"/>
              </a:rPr>
              <a:t>A rich man named Joseph of Arimathea asked the governor for Jesus’ body. With Pilate’s permission, he wrapped Jesus </a:t>
            </a:r>
            <a:r>
              <a:rPr lang="en-GB" altLang="en-US" sz="2400" dirty="0" smtClean="0">
                <a:latin typeface="Twinkl" pitchFamily="2" charset="0"/>
              </a:rPr>
              <a:t>in a </a:t>
            </a:r>
            <a:r>
              <a:rPr lang="en-GB" altLang="en-US" sz="2400" dirty="0">
                <a:latin typeface="Twinkl" pitchFamily="2" charset="0"/>
              </a:rPr>
              <a:t>linen cloth and carried him away.</a:t>
            </a:r>
          </a:p>
          <a:p>
            <a:endParaRPr lang="en-GB" altLang="en-US" sz="2400" dirty="0">
              <a:latin typeface="Twinkl" pitchFamily="2" charset="0"/>
            </a:endParaRPr>
          </a:p>
          <a:p>
            <a:r>
              <a:rPr lang="en-GB" altLang="en-US" sz="2400" dirty="0">
                <a:latin typeface="Twinkl" pitchFamily="2" charset="0"/>
              </a:rPr>
              <a:t>Joseph had a tomb close by, </a:t>
            </a:r>
            <a:r>
              <a:rPr lang="en-GB" altLang="en-US" sz="2400" dirty="0" smtClean="0">
                <a:latin typeface="Twinkl" pitchFamily="2" charset="0"/>
              </a:rPr>
              <a:t>carved </a:t>
            </a:r>
            <a:r>
              <a:rPr lang="en-GB" altLang="en-US" sz="2400" dirty="0">
                <a:latin typeface="Twinkl" pitchFamily="2" charset="0"/>
              </a:rPr>
              <a:t>from rock. He placed Jesus inside. Nearby stood the women who followed Jesus; among them was Mary Magdalene, who had travelled with Jesus through Galilee ever since Jesus had healed her. The women watched </a:t>
            </a:r>
            <a:r>
              <a:rPr lang="en-GB" altLang="en-US" sz="2400" dirty="0" smtClean="0">
                <a:latin typeface="Twinkl" pitchFamily="2" charset="0"/>
              </a:rPr>
              <a:t>sadly </a:t>
            </a:r>
            <a:r>
              <a:rPr lang="en-GB" altLang="en-US" sz="2400" dirty="0">
                <a:latin typeface="Twinkl" pitchFamily="2" charset="0"/>
              </a:rPr>
              <a:t>as Joseph’s servant rolled a huge stone across the entrance of the tomb.</a:t>
            </a:r>
          </a:p>
          <a:p>
            <a:endParaRPr lang="en-GB" altLang="en-US" sz="2400" dirty="0">
              <a:latin typeface="Twinkl" pitchFamily="2" charset="0"/>
            </a:endParaRPr>
          </a:p>
          <a:p>
            <a:r>
              <a:rPr lang="en-GB" altLang="en-US" sz="2400" dirty="0">
                <a:latin typeface="Twinkl" pitchFamily="2" charset="0"/>
              </a:rPr>
              <a:t>Jesus had been betrayed and </a:t>
            </a:r>
            <a:r>
              <a:rPr lang="en-GB" altLang="en-US" sz="2400" dirty="0" smtClean="0">
                <a:latin typeface="Twinkl" pitchFamily="2" charset="0"/>
              </a:rPr>
              <a:t>rejected</a:t>
            </a:r>
            <a:r>
              <a:rPr lang="en-GB" altLang="en-US" sz="2400" dirty="0" smtClean="0">
                <a:latin typeface="Twinkl" pitchFamily="2" charset="0"/>
              </a:rPr>
              <a:t>, </a:t>
            </a:r>
            <a:r>
              <a:rPr lang="en-GB" altLang="en-US" sz="2400" dirty="0">
                <a:latin typeface="Twinkl" pitchFamily="2" charset="0"/>
              </a:rPr>
              <a:t>and now he lay in a tomb – but that wasn’t the end of the story... </a:t>
            </a:r>
          </a:p>
        </p:txBody>
      </p:sp>
    </p:spTree>
    <p:extLst>
      <p:ext uri="{BB962C8B-B14F-4D97-AF65-F5344CB8AC3E}">
        <p14:creationId xmlns:p14="http://schemas.microsoft.com/office/powerpoint/2010/main" val="20482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90525" y="383778"/>
            <a:ext cx="4622891" cy="4217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6725" rIns="0" bIns="76725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400" dirty="0">
                <a:latin typeface="Twinkl" pitchFamily="2" charset="0"/>
              </a:rPr>
              <a:t>The next day was the Sabbath: a day of rest </a:t>
            </a:r>
            <a:r>
              <a:rPr lang="en-GB" altLang="en-US" sz="2400" dirty="0" smtClean="0">
                <a:latin typeface="Twinkl" pitchFamily="2" charset="0"/>
              </a:rPr>
              <a:t>from the festivities</a:t>
            </a:r>
            <a:r>
              <a:rPr lang="en-GB" altLang="en-US" sz="2400" dirty="0">
                <a:latin typeface="Twinkl" pitchFamily="2" charset="0"/>
              </a:rPr>
              <a:t>. The following day – the third day after Jesus’ death – something very strange happened.</a:t>
            </a:r>
          </a:p>
          <a:p>
            <a:endParaRPr lang="en-GB" altLang="en-US" sz="2400" dirty="0">
              <a:latin typeface="Twinkl" pitchFamily="2" charset="0"/>
            </a:endParaRPr>
          </a:p>
          <a:p>
            <a:r>
              <a:rPr lang="en-GB" altLang="en-US" sz="2400" dirty="0">
                <a:latin typeface="Twinkl" pitchFamily="2" charset="0"/>
              </a:rPr>
              <a:t>That morning, as the sun rose, Mary Magdalene and the other women returned to the tomb with spices to anoint Jesus’ body. </a:t>
            </a:r>
          </a:p>
          <a:p>
            <a:endParaRPr lang="en-GB" altLang="en-US" sz="2400" dirty="0">
              <a:latin typeface="Twinkl" pitchFamily="2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7656195" y="6601154"/>
            <a:ext cx="4622891" cy="2001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6725" rIns="0" bIns="76725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400" dirty="0">
                <a:latin typeface="Twinkl" pitchFamily="2" charset="0"/>
              </a:rPr>
              <a:t>As they entered the garden, a sight </a:t>
            </a:r>
            <a:r>
              <a:rPr lang="en-GB" altLang="en-US" sz="2400" dirty="0" smtClean="0">
                <a:latin typeface="Twinkl" pitchFamily="2" charset="0"/>
              </a:rPr>
              <a:t>greeted </a:t>
            </a:r>
            <a:r>
              <a:rPr lang="en-GB" altLang="en-US" sz="2400" dirty="0">
                <a:latin typeface="Twinkl" pitchFamily="2" charset="0"/>
              </a:rPr>
              <a:t>the women that made them </a:t>
            </a:r>
            <a:r>
              <a:rPr lang="en-GB" altLang="en-US" sz="2400" dirty="0" smtClean="0">
                <a:latin typeface="Twinkl" pitchFamily="2" charset="0"/>
              </a:rPr>
              <a:t>stop </a:t>
            </a:r>
            <a:r>
              <a:rPr lang="en-GB" altLang="en-US" sz="2400" dirty="0">
                <a:latin typeface="Twinkl" pitchFamily="2" charset="0"/>
              </a:rPr>
              <a:t>in their tracks...</a:t>
            </a:r>
          </a:p>
          <a:p>
            <a:r>
              <a:rPr lang="en-GB" altLang="en-US" sz="2400" dirty="0" smtClean="0">
                <a:latin typeface="Twinkl" pitchFamily="2" charset="0"/>
              </a:rPr>
              <a:t>The </a:t>
            </a:r>
            <a:r>
              <a:rPr lang="en-GB" altLang="en-US" sz="2400" dirty="0">
                <a:latin typeface="Twinkl" pitchFamily="2" charset="0"/>
              </a:rPr>
              <a:t>stone covering the tomb’s </a:t>
            </a:r>
            <a:r>
              <a:rPr lang="en-GB" altLang="en-US" sz="2400" dirty="0" smtClean="0">
                <a:latin typeface="Twinkl" pitchFamily="2" charset="0"/>
              </a:rPr>
              <a:t>entrance had </a:t>
            </a:r>
            <a:r>
              <a:rPr lang="en-GB" altLang="en-US" sz="2400" dirty="0">
                <a:latin typeface="Twinkl" pitchFamily="2" charset="0"/>
              </a:rPr>
              <a:t>been rolled away.</a:t>
            </a:r>
          </a:p>
        </p:txBody>
      </p:sp>
    </p:spTree>
    <p:extLst>
      <p:ext uri="{BB962C8B-B14F-4D97-AF65-F5344CB8AC3E}">
        <p14:creationId xmlns:p14="http://schemas.microsoft.com/office/powerpoint/2010/main" val="108501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237456" y="369332"/>
            <a:ext cx="6782594" cy="1262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6725" rIns="0" bIns="76725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400" dirty="0">
                <a:latin typeface="Twinkl" pitchFamily="2" charset="0"/>
              </a:rPr>
              <a:t>Nervously, the women stepped closer</a:t>
            </a:r>
            <a:r>
              <a:rPr lang="en-GB" altLang="en-US" sz="2400" dirty="0" smtClean="0">
                <a:latin typeface="Twinkl" pitchFamily="2" charset="0"/>
              </a:rPr>
              <a:t>.</a:t>
            </a:r>
            <a:endParaRPr lang="en-GB" altLang="en-US" sz="2400" dirty="0">
              <a:latin typeface="Twinkl" pitchFamily="2" charset="0"/>
            </a:endParaRPr>
          </a:p>
          <a:p>
            <a:r>
              <a:rPr lang="en-GB" altLang="en-US" sz="2400" dirty="0">
                <a:latin typeface="Twinkl" pitchFamily="2" charset="0"/>
              </a:rPr>
              <a:t>Inside the tomb, they saw an angel with a face like lightning and robes as white as snow.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56406" y="1632276"/>
            <a:ext cx="6401594" cy="89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6725" rIns="0" bIns="76725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80540" indent="-378836" algn="just"/>
            <a:r>
              <a:rPr lang="en-GB" altLang="en-US" sz="2400" dirty="0">
                <a:latin typeface="Twinkl" pitchFamily="2" charset="0"/>
              </a:rPr>
              <a:t>“Don’t be afraid,” said the angel. “Jesus is not here – he has risen, as he said he would.” 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 rot="10800000" flipH="1" flipV="1">
            <a:off x="456406" y="2565046"/>
            <a:ext cx="7296944" cy="130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6725" rIns="0" bIns="76725">
            <a:spAutoFit/>
          </a:bodyPr>
          <a:lstStyle>
            <a:lvl1pPr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50971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altLang="en-US" sz="2400" dirty="0">
                <a:latin typeface="Twinkl" pitchFamily="2" charset="0"/>
              </a:rPr>
              <a:t>The women rushed from the tomb, full of joy, to tell the disciples what they had seen and from there, the news spread all over Jerusalem.</a:t>
            </a:r>
          </a:p>
        </p:txBody>
      </p:sp>
    </p:spTree>
    <p:extLst>
      <p:ext uri="{BB962C8B-B14F-4D97-AF65-F5344CB8AC3E}">
        <p14:creationId xmlns:p14="http://schemas.microsoft.com/office/powerpoint/2010/main" val="11128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4813" y="233393"/>
            <a:ext cx="7305675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The Bible says </a:t>
            </a:r>
            <a:r>
              <a:rPr lang="en-GB" altLang="en-US" sz="3200" dirty="0">
                <a:solidFill>
                  <a:schemeClr val="bg1"/>
                </a:solidFill>
                <a:latin typeface="Twinkl" pitchFamily="2" charset="0"/>
              </a:rPr>
              <a:t>that Jesus appeared to the women right there, in the garden. </a:t>
            </a:r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It also says </a:t>
            </a:r>
            <a:r>
              <a:rPr lang="en-GB" altLang="en-US" sz="3200" dirty="0">
                <a:solidFill>
                  <a:schemeClr val="bg1"/>
                </a:solidFill>
                <a:latin typeface="Twinkl" pitchFamily="2" charset="0"/>
              </a:rPr>
              <a:t>that he met his disciples on the road to Emmaus</a:t>
            </a:r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, </a:t>
            </a:r>
            <a:r>
              <a:rPr lang="en-GB" altLang="en-US" sz="3200" dirty="0">
                <a:solidFill>
                  <a:schemeClr val="bg1"/>
                </a:solidFill>
                <a:latin typeface="Twinkl" pitchFamily="2" charset="0"/>
              </a:rPr>
              <a:t>on a mountain, </a:t>
            </a:r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and at </a:t>
            </a:r>
            <a:r>
              <a:rPr lang="en-GB" altLang="en-US" sz="3200" dirty="0">
                <a:solidFill>
                  <a:schemeClr val="bg1"/>
                </a:solidFill>
                <a:latin typeface="Twinkl" pitchFamily="2" charset="0"/>
              </a:rPr>
              <a:t>a feast in Galilee. </a:t>
            </a:r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What he prophesied (foretold) </a:t>
            </a:r>
            <a:r>
              <a:rPr lang="en-GB" altLang="en-US" sz="3200" dirty="0">
                <a:solidFill>
                  <a:schemeClr val="bg1"/>
                </a:solidFill>
                <a:latin typeface="Twinkl" pitchFamily="2" charset="0"/>
              </a:rPr>
              <a:t>was fulfilled: </a:t>
            </a:r>
          </a:p>
          <a:p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He </a:t>
            </a:r>
            <a:r>
              <a:rPr lang="en-GB" altLang="en-US" sz="3200" dirty="0">
                <a:solidFill>
                  <a:schemeClr val="bg1"/>
                </a:solidFill>
                <a:latin typeface="Twinkl" pitchFamily="2" charset="0"/>
              </a:rPr>
              <a:t>was </a:t>
            </a:r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crucified, He </a:t>
            </a:r>
            <a:r>
              <a:rPr lang="en-GB" altLang="en-US" sz="3200" dirty="0">
                <a:solidFill>
                  <a:schemeClr val="bg1"/>
                </a:solidFill>
                <a:latin typeface="Twinkl" pitchFamily="2" charset="0"/>
              </a:rPr>
              <a:t>rose from the </a:t>
            </a:r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dead and appeared to people.</a:t>
            </a:r>
          </a:p>
          <a:p>
            <a:endParaRPr lang="en-GB" altLang="en-US" sz="3200" dirty="0">
              <a:solidFill>
                <a:schemeClr val="bg1"/>
              </a:solidFill>
              <a:latin typeface="Twinkl" pitchFamily="2" charset="0"/>
            </a:endParaRPr>
          </a:p>
          <a:p>
            <a:r>
              <a:rPr lang="en-GB" altLang="en-US" sz="3200" dirty="0" smtClean="0">
                <a:solidFill>
                  <a:schemeClr val="bg1"/>
                </a:solidFill>
                <a:latin typeface="Twinkl" pitchFamily="2" charset="0"/>
              </a:rPr>
              <a:t>Christians believe He is alive today and cares about us and one day He will come back to earth again.</a:t>
            </a:r>
            <a:endParaRPr lang="en-GB" altLang="en-US" sz="3200" dirty="0">
              <a:solidFill>
                <a:schemeClr val="bg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625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-or-764-a-christmas-collar-story-powerpoint-english [Compatibility Mode]" id="{A9B69A0B-2A99-4A85-B835-0BFC88B9594C}" vid="{7091B1B5-EA23-4905-99AA-7A80435FA39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Picture Book Powerpoint</Template>
  <TotalTime>271</TotalTime>
  <Words>372</Words>
  <Application>Microsoft Office PowerPoint</Application>
  <PresentationFormat>Custom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Twinkl SemiBold</vt:lpstr>
      <vt:lpstr>Twinkl</vt:lpstr>
      <vt:lpstr>Arial</vt:lpstr>
      <vt:lpstr>Calibri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Tracy Lambert</cp:lastModifiedBy>
  <cp:revision>36</cp:revision>
  <dcterms:created xsi:type="dcterms:W3CDTF">2019-03-28T10:56:20Z</dcterms:created>
  <dcterms:modified xsi:type="dcterms:W3CDTF">2020-03-31T09:19:40Z</dcterms:modified>
</cp:coreProperties>
</file>