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1" r:id="rId2"/>
    <p:sldId id="292" r:id="rId3"/>
    <p:sldId id="295" r:id="rId4"/>
    <p:sldId id="294" r:id="rId5"/>
    <p:sldId id="296" r:id="rId6"/>
    <p:sldId id="293" r:id="rId7"/>
    <p:sldId id="301" r:id="rId8"/>
    <p:sldId id="298" r:id="rId9"/>
    <p:sldId id="300" r:id="rId10"/>
    <p:sldId id="29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90099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86412" autoAdjust="0"/>
  </p:normalViewPr>
  <p:slideViewPr>
    <p:cSldViewPr>
      <p:cViewPr>
        <p:scale>
          <a:sx n="75" d="100"/>
          <a:sy n="75" d="100"/>
        </p:scale>
        <p:origin x="-1661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13B65-BEDF-4B95-B26D-9AA2F4BE1E82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3295E-1929-46D9-A0CA-D94381627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86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underwater vocal</a:t>
            </a:r>
            <a:r>
              <a:rPr lang="en-GB" baseline="0" dirty="0" smtClean="0"/>
              <a:t> line doesn’t stop throughout the song – it is an ostinato (if you want a posh musical word!)</a:t>
            </a:r>
          </a:p>
          <a:p>
            <a:endParaRPr lang="en-GB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For an</a:t>
            </a:r>
            <a:r>
              <a:rPr lang="en-GB" baseline="0" dirty="0" smtClean="0"/>
              <a:t> enhanced </a:t>
            </a:r>
            <a:r>
              <a:rPr lang="en-GB" dirty="0" smtClean="0"/>
              <a:t>sensory approach to the song explore bubbles during the first verse, wet lettuce / wilted cabbage in the second verse / and a whale</a:t>
            </a:r>
            <a:r>
              <a:rPr lang="en-GB" baseline="0" dirty="0" smtClean="0"/>
              <a:t> bath toy / stretchy grey-silver </a:t>
            </a:r>
            <a:r>
              <a:rPr lang="en-GB" baseline="0" dirty="0" err="1" smtClean="0"/>
              <a:t>lycra</a:t>
            </a:r>
            <a:r>
              <a:rPr lang="en-GB" baseline="0" dirty="0" smtClean="0"/>
              <a:t> (to represent whale skin)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261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726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You could go on-line and choose underwater images rather than generating your own picture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412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65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919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3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8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8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730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84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012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84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48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659F6-F1C2-42FB-98C1-71B5724A5134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291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6600" smtClean="0">
                <a:solidFill>
                  <a:schemeClr val="bg1"/>
                </a:solidFill>
              </a:rPr>
              <a:t>Keep Calm and </a:t>
            </a:r>
            <a:br>
              <a:rPr lang="en-GB" altLang="en-US" sz="6600" smtClean="0">
                <a:solidFill>
                  <a:schemeClr val="bg1"/>
                </a:solidFill>
              </a:rPr>
            </a:br>
            <a:r>
              <a:rPr lang="en-GB" altLang="en-US" sz="6600" smtClean="0">
                <a:solidFill>
                  <a:schemeClr val="bg1"/>
                </a:solidFill>
              </a:rPr>
              <a:t>Make Music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Underwater – </a:t>
            </a:r>
            <a:r>
              <a:rPr lang="en-GB" sz="3600" dirty="0" err="1" smtClean="0">
                <a:solidFill>
                  <a:schemeClr val="bg1"/>
                </a:solidFill>
              </a:rPr>
              <a:t>YR</a:t>
            </a:r>
            <a:r>
              <a:rPr lang="en-GB" sz="3600" dirty="0" smtClean="0">
                <a:solidFill>
                  <a:schemeClr val="bg1"/>
                </a:solidFill>
              </a:rPr>
              <a:t> +KS1</a:t>
            </a:r>
            <a:endParaRPr lang="en-GB" sz="3600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en-GB" sz="3600" dirty="0" smtClean="0">
              <a:solidFill>
                <a:schemeClr val="bg1"/>
              </a:solidFill>
            </a:endParaRPr>
          </a:p>
        </p:txBody>
      </p:sp>
      <p:pic>
        <p:nvPicPr>
          <p:cNvPr id="2053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115888"/>
            <a:ext cx="1427162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05488"/>
            <a:ext cx="2592387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28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199280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 smtClean="0"/>
              <a:t>What might you see under water?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507288" cy="4929411"/>
          </a:xfrm>
        </p:spPr>
        <p:txBody>
          <a:bodyPr>
            <a:prstTxWarp prst="textWave4">
              <a:avLst/>
            </a:prstTxWarp>
            <a:normAutofit/>
          </a:bodyPr>
          <a:lstStyle/>
          <a:p>
            <a:pPr marL="0" indent="0" algn="r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r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Find some pictures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Talk together</a:t>
            </a: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		Move 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as if you are underwater</a:t>
            </a:r>
          </a:p>
          <a:p>
            <a:pPr marL="0" indent="0" algn="ctr">
              <a:buNone/>
            </a:pPr>
            <a:endParaRPr lang="en-GB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Make some underwater sounds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		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9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220364"/>
            <a:ext cx="9289032" cy="717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 and explore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640960" cy="4857403"/>
          </a:xfrm>
        </p:spPr>
        <p:txBody>
          <a:bodyPr>
            <a:prstTxWarp prst="textWave1">
              <a:avLst/>
            </a:prstTxWarp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Blow some bubbles and follow them with your finger as they float through the air</a:t>
            </a:r>
          </a:p>
          <a:p>
            <a:pPr marL="0" indent="0" algn="r">
              <a:buNone/>
            </a:pPr>
            <a:endParaRPr lang="en-GB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 algn="r">
              <a:buNone/>
            </a:pP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Find something shiny and make it dance like a fish in the water</a:t>
            </a:r>
          </a:p>
          <a:p>
            <a:pPr marL="0" indent="0" algn="r">
              <a:buNone/>
            </a:pPr>
            <a:endParaRPr lang="en-GB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Fill a bowl with soapy warm water and enjoy moving your hands around in it</a:t>
            </a:r>
          </a:p>
          <a:p>
            <a:pPr marL="0" indent="0">
              <a:buNone/>
            </a:pPr>
            <a:endParaRPr lang="en-GB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endParaRPr lang="en-GB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underwater 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332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0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199280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Listen to this song…</a:t>
            </a:r>
            <a:br>
              <a:rPr lang="en-GB" dirty="0" smtClean="0"/>
            </a:br>
            <a:r>
              <a:rPr lang="en-GB" sz="3100" dirty="0" smtClean="0"/>
              <a:t>what does it sound like?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112568"/>
          </a:xfrm>
        </p:spPr>
        <p:txBody>
          <a:bodyPr>
            <a:prstTxWarp prst="textWave4">
              <a:avLst/>
            </a:prstTxWarp>
            <a:normAutofit fontScale="92500" lnSpcReduction="10000"/>
          </a:bodyPr>
          <a:lstStyle/>
          <a:p>
            <a:pPr marL="0" indent="0">
              <a:buNone/>
            </a:pPr>
            <a:endParaRPr lang="en-GB" sz="30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GB" sz="3000" dirty="0" smtClean="0">
                <a:solidFill>
                  <a:schemeClr val="bg1">
                    <a:lumMod val="85000"/>
                  </a:schemeClr>
                </a:solidFill>
              </a:rPr>
              <a:t>Can you hear the voice singing </a:t>
            </a:r>
            <a:r>
              <a:rPr lang="en-GB" sz="3000" i="1" dirty="0" smtClean="0">
                <a:solidFill>
                  <a:schemeClr val="bg1">
                    <a:lumMod val="85000"/>
                  </a:schemeClr>
                </a:solidFill>
              </a:rPr>
              <a:t>underwater, underwater</a:t>
            </a:r>
          </a:p>
          <a:p>
            <a:pPr marL="0" indent="0" algn="r">
              <a:buNone/>
            </a:pPr>
            <a:r>
              <a:rPr lang="en-GB" sz="3000" dirty="0" smtClean="0">
                <a:solidFill>
                  <a:schemeClr val="bg1">
                    <a:lumMod val="85000"/>
                  </a:schemeClr>
                </a:solidFill>
              </a:rPr>
              <a:t>Try joining in</a:t>
            </a: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bg1">
                    <a:lumMod val="85000"/>
                  </a:schemeClr>
                </a:solidFill>
              </a:rPr>
              <a:t>Listen again and draw/write what else you hear in the song</a:t>
            </a:r>
          </a:p>
          <a:p>
            <a:pPr marL="0" indent="0">
              <a:buNone/>
            </a:pPr>
            <a:endParaRPr lang="en-GB" sz="2800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GB" sz="2800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bg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bg1">
                    <a:lumMod val="85000"/>
                  </a:schemeClr>
                </a:solidFill>
              </a:rPr>
              <a:t>	Bubbles 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GB" sz="2800" dirty="0" smtClean="0">
                <a:solidFill>
                  <a:schemeClr val="bg1">
                    <a:lumMod val="85000"/>
                  </a:schemeClr>
                </a:solidFill>
              </a:rPr>
              <a:t>  Seaweed  						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chemeClr val="bg1">
                    <a:lumMod val="85000"/>
                  </a:schemeClr>
                </a:solidFill>
              </a:rPr>
              <a:t>         Whales</a:t>
            </a:r>
            <a:endParaRPr lang="en-GB" sz="28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7380312" y="4869160"/>
            <a:ext cx="1368152" cy="115212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596336" y="5013176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Did you get them all?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6121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40" y="-199280"/>
            <a:ext cx="9289032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 smtClean="0"/>
              <a:t>Listen and 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592" y="1268760"/>
            <a:ext cx="8712968" cy="4929411"/>
          </a:xfrm>
        </p:spPr>
        <p:txBody>
          <a:bodyPr>
            <a:prstTxWarp prst="textWave4">
              <a:avLst/>
            </a:prstTxWarp>
            <a:normAutofit fontScale="70000" lnSpcReduction="20000"/>
          </a:bodyPr>
          <a:lstStyle/>
          <a:p>
            <a:pPr marL="0" indent="0" algn="r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Try singing the words</a:t>
            </a:r>
          </a:p>
          <a:p>
            <a:pPr marL="0" indent="0" algn="r">
              <a:buNone/>
            </a:pPr>
            <a:r>
              <a:rPr lang="en-GB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Bubbles underwater, ripple way down deep</a:t>
            </a:r>
          </a:p>
          <a:p>
            <a:pPr marL="0" indent="0" algn="r">
              <a:buNone/>
            </a:pPr>
            <a:r>
              <a:rPr lang="en-GB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Seaweed underwater, floating way down deep</a:t>
            </a:r>
          </a:p>
          <a:p>
            <a:pPr marL="0" indent="0" algn="r">
              <a:buNone/>
            </a:pPr>
            <a:r>
              <a:rPr lang="en-GB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Whales underwater,, swimming way down </a:t>
            </a:r>
            <a:r>
              <a:rPr lang="en-GB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deep</a:t>
            </a:r>
          </a:p>
          <a:p>
            <a:pPr marL="0" indent="0" algn="r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Try singing underwater, underwater all the way through the song……</a:t>
            </a: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		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r">
              <a:buNone/>
            </a:pPr>
            <a:endParaRPr lang="en-GB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indent="0" algn="r">
              <a:buNone/>
            </a:pPr>
            <a:r>
              <a:rPr lang="en-GB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		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add some actions to the song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281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635" y="4365104"/>
            <a:ext cx="3499574" cy="2012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risscrossEtching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43" y="2492896"/>
            <a:ext cx="2081357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726" y="188640"/>
            <a:ext cx="2088232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Sounds from our song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47068"/>
            <a:ext cx="8229600" cy="50622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The song is about 3 things under the water</a:t>
            </a:r>
          </a:p>
          <a:p>
            <a:pPr marL="0" indent="0" algn="ctr">
              <a:buNone/>
            </a:pPr>
            <a:r>
              <a:rPr lang="en-GB" dirty="0" smtClean="0"/>
              <a:t>Bubbles</a:t>
            </a:r>
          </a:p>
          <a:p>
            <a:pPr marL="0" indent="0" algn="ctr">
              <a:buNone/>
            </a:pPr>
            <a:r>
              <a:rPr lang="en-GB" dirty="0" smtClean="0"/>
              <a:t>Seaweed</a:t>
            </a:r>
          </a:p>
          <a:p>
            <a:pPr marL="0" indent="0" algn="ctr">
              <a:buNone/>
            </a:pPr>
            <a:r>
              <a:rPr lang="en-GB" dirty="0" smtClean="0"/>
              <a:t>Whales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Can you think of a sound for each of these?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What other underwater sounds can you make?</a:t>
            </a:r>
          </a:p>
          <a:p>
            <a:pPr marL="0" indent="0">
              <a:buNone/>
            </a:pPr>
            <a:r>
              <a:rPr lang="en-GB" sz="1400" dirty="0" err="1" smtClean="0"/>
              <a:t>PSSTT</a:t>
            </a:r>
            <a:r>
              <a:rPr lang="en-GB" sz="1400" dirty="0" smtClean="0"/>
              <a:t>…..have a look on the next slide for some ideas</a:t>
            </a:r>
            <a:endParaRPr lang="en-GB" sz="1400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68596" y1="24211" x2="68596" y2="24211"/>
                        <a14:backgroundMark x1="68596" y1="25263" x2="66667" y2="33684"/>
                        <a14:backgroundMark x1="66667" y1="34737" x2="66667" y2="34737"/>
                        <a14:backgroundMark x1="45088" y1="37544" x2="45088" y2="37544"/>
                        <a14:backgroundMark x1="54386" y1="34737" x2="54386" y2="34737"/>
                        <a14:backgroundMark x1="77193" y1="25263" x2="77193" y2="252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816" y="5877272"/>
            <a:ext cx="1130449" cy="113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1187624" y="4365104"/>
            <a:ext cx="1656184" cy="100612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342976" y="4452668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You could use mouth or vocal sounds</a:t>
            </a:r>
            <a:endParaRPr lang="en-GB" sz="1600" dirty="0"/>
          </a:p>
        </p:txBody>
      </p:sp>
      <p:sp>
        <p:nvSpPr>
          <p:cNvPr id="10" name="Oval Callout 9"/>
          <p:cNvSpPr/>
          <p:nvPr/>
        </p:nvSpPr>
        <p:spPr>
          <a:xfrm>
            <a:off x="3419872" y="4078064"/>
            <a:ext cx="1656184" cy="100612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Callout 10"/>
          <p:cNvSpPr/>
          <p:nvPr/>
        </p:nvSpPr>
        <p:spPr>
          <a:xfrm>
            <a:off x="5357559" y="4277538"/>
            <a:ext cx="1656184" cy="100612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563888" y="4145630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You could use other body sounds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5501574" y="4365102"/>
            <a:ext cx="15021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You could use sounds you find around you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96556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0" grpId="0" animBg="1"/>
      <p:bldP spid="11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6926650" cy="41675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Maybe your sounds could include some of these: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2400" dirty="0" smtClean="0"/>
              <a:t>Make or find a </a:t>
            </a:r>
            <a:r>
              <a:rPr lang="en-GB" sz="2400" dirty="0"/>
              <a:t>sound to go with all the ideas you </a:t>
            </a:r>
            <a:r>
              <a:rPr lang="en-GB" sz="2400" dirty="0" smtClean="0"/>
              <a:t>choose</a:t>
            </a:r>
            <a:endParaRPr lang="en-GB" sz="2400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underwater sounds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77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underwater music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1268760"/>
            <a:ext cx="8490272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Draw a picture to show which underwater  sounds you have chosen</a:t>
            </a:r>
          </a:p>
          <a:p>
            <a:pPr marL="0" indent="0">
              <a:buNone/>
            </a:pPr>
            <a:r>
              <a:rPr lang="en-GB" sz="2400" i="1" dirty="0" smtClean="0"/>
              <a:t>Don’t forget to include the bubbles, the seaweed and the whales.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Once you are happy with your picture and sounds, perform them along with the song backing track (above) creating your very own Underwater </a:t>
            </a:r>
            <a:r>
              <a:rPr lang="en-GB" dirty="0"/>
              <a:t>M</a:t>
            </a:r>
            <a:r>
              <a:rPr lang="en-GB" dirty="0" smtClean="0"/>
              <a:t>usic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underwater backi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84368" y="188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0" dur="26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2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752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mazon.com : CSFOTO 7x5ft Background for Underwater Worl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34341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772400" cy="1470025"/>
          </a:xfrm>
        </p:spPr>
        <p:txBody>
          <a:bodyPr>
            <a:prstTxWarp prst="textDoubleWave1">
              <a:avLst/>
            </a:prstTxWarp>
          </a:bodyPr>
          <a:lstStyle/>
          <a:p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Woo </a:t>
            </a:r>
            <a:r>
              <a:rPr lang="en-GB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hoo</a:t>
            </a: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b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Your music is  </a:t>
            </a:r>
            <a:r>
              <a:rPr lang="en-GB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splashingly</a:t>
            </a:r>
            <a:endParaRPr lang="en-GB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prstTxWarp prst="textDeflateBottom">
              <a:avLst/>
            </a:prstTxWarp>
            <a:normAutofit/>
          </a:bodyPr>
          <a:lstStyle/>
          <a:p>
            <a:r>
              <a:rPr lang="en-GB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awesome!</a:t>
            </a:r>
            <a:endParaRPr lang="en-GB" sz="7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227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lear-concept-underwater-ocean-floor-perspectives-shutter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99871" cy="74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Additional sensory ideas…</a:t>
            </a:r>
            <a:br>
              <a:rPr lang="en-GB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1800" dirty="0" smtClean="0">
                <a:solidFill>
                  <a:schemeClr val="bg1">
                    <a:lumMod val="95000"/>
                  </a:schemeClr>
                </a:solidFill>
              </a:rPr>
              <a:t>if you </a:t>
            </a:r>
            <a:r>
              <a:rPr lang="en-GB" sz="1800" smtClean="0">
                <a:solidFill>
                  <a:schemeClr val="bg1">
                    <a:lumMod val="95000"/>
                  </a:schemeClr>
                </a:solidFill>
              </a:rPr>
              <a:t>have time you </a:t>
            </a:r>
            <a:r>
              <a:rPr lang="en-GB" sz="1800" dirty="0" smtClean="0">
                <a:solidFill>
                  <a:schemeClr val="bg1">
                    <a:lumMod val="95000"/>
                  </a:schemeClr>
                </a:solidFill>
              </a:rPr>
              <a:t>could listen to the song and try out some more activities</a:t>
            </a:r>
            <a:endParaRPr lang="en-GB" sz="1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5184576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chemeClr val="bg1"/>
                </a:solidFill>
              </a:rPr>
              <a:t>Make </a:t>
            </a:r>
            <a:r>
              <a:rPr lang="en-GB" dirty="0" smtClean="0">
                <a:solidFill>
                  <a:schemeClr val="bg1"/>
                </a:solidFill>
              </a:rPr>
              <a:t>a fish </a:t>
            </a:r>
            <a:r>
              <a:rPr lang="en-GB" dirty="0">
                <a:solidFill>
                  <a:schemeClr val="bg1"/>
                </a:solidFill>
              </a:rPr>
              <a:t>and move </a:t>
            </a:r>
            <a:r>
              <a:rPr lang="en-GB" dirty="0" smtClean="0">
                <a:solidFill>
                  <a:schemeClr val="bg1"/>
                </a:solidFill>
              </a:rPr>
              <a:t>it along </a:t>
            </a:r>
            <a:r>
              <a:rPr lang="en-GB" dirty="0">
                <a:solidFill>
                  <a:schemeClr val="bg1"/>
                </a:solidFill>
              </a:rPr>
              <a:t>with music</a:t>
            </a:r>
          </a:p>
          <a:p>
            <a:r>
              <a:rPr lang="en-GB" dirty="0">
                <a:solidFill>
                  <a:schemeClr val="bg1"/>
                </a:solidFill>
              </a:rPr>
              <a:t>Set up an </a:t>
            </a:r>
            <a:r>
              <a:rPr lang="en-GB" i="1" dirty="0">
                <a:solidFill>
                  <a:schemeClr val="bg1"/>
                </a:solidFill>
              </a:rPr>
              <a:t>underwater explore </a:t>
            </a:r>
            <a:r>
              <a:rPr lang="en-GB" dirty="0">
                <a:solidFill>
                  <a:schemeClr val="bg1"/>
                </a:solidFill>
              </a:rPr>
              <a:t>tray</a:t>
            </a:r>
            <a:r>
              <a:rPr lang="en-GB" i="1" dirty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with aquarium stone, water, floating greenery, </a:t>
            </a:r>
            <a:r>
              <a:rPr lang="en-GB" dirty="0" smtClean="0">
                <a:solidFill>
                  <a:schemeClr val="bg1"/>
                </a:solidFill>
              </a:rPr>
              <a:t>toy fish and other underwater creatures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Make an underwater collage using different materials </a:t>
            </a:r>
            <a:r>
              <a:rPr lang="en-GB" dirty="0" err="1" smtClean="0">
                <a:solidFill>
                  <a:schemeClr val="bg1"/>
                </a:solidFill>
              </a:rPr>
              <a:t>eg</a:t>
            </a:r>
            <a:r>
              <a:rPr lang="en-GB" dirty="0" smtClean="0">
                <a:solidFill>
                  <a:schemeClr val="bg1"/>
                </a:solidFill>
              </a:rPr>
              <a:t> foam, foil, glitter, netting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Explore different shells – how do they feel, what sounds do they make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Enjoy blowing and watching bubbles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Fill a glass bowl with water and look at things through it / in it, try adding drops of food colouring and see how it swirls in the water</a:t>
            </a:r>
            <a:endParaRPr lang="en-GB" dirty="0">
              <a:solidFill>
                <a:schemeClr val="bg1"/>
              </a:solidFill>
            </a:endParaRPr>
          </a:p>
          <a:p>
            <a:pPr marL="0" indent="0" algn="r">
              <a:buNone/>
            </a:pPr>
            <a:endParaRPr lang="en-GB" sz="2300" i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r">
              <a:buNone/>
            </a:pPr>
            <a:endParaRPr lang="en-GB" sz="2300" i="1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r">
              <a:buNone/>
            </a:pPr>
            <a:r>
              <a:rPr lang="en-GB" sz="23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Let </a:t>
            </a:r>
            <a:r>
              <a:rPr lang="en-GB" sz="23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your imagination swim free!</a:t>
            </a:r>
          </a:p>
          <a:p>
            <a:endParaRPr lang="en-GB" sz="23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</a:endParaRPr>
          </a:p>
          <a:p>
            <a:pPr marL="0" indent="0">
              <a:buNone/>
            </a:pPr>
            <a:endParaRPr lang="en-GB" sz="2300" dirty="0" smtClean="0"/>
          </a:p>
        </p:txBody>
      </p:sp>
    </p:spTree>
    <p:extLst>
      <p:ext uri="{BB962C8B-B14F-4D97-AF65-F5344CB8AC3E}">
        <p14:creationId xmlns:p14="http://schemas.microsoft.com/office/powerpoint/2010/main" val="58956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480</Words>
  <Application>Microsoft Office PowerPoint</Application>
  <PresentationFormat>On-screen Show (4:3)</PresentationFormat>
  <Paragraphs>97</Paragraphs>
  <Slides>10</Slides>
  <Notes>3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Keep Calm and  Make Music</vt:lpstr>
      <vt:lpstr>What might you see under water?</vt:lpstr>
      <vt:lpstr>Listen and explore …</vt:lpstr>
      <vt:lpstr>Listen to this song… what does it sound like?</vt:lpstr>
      <vt:lpstr>Listen and sing</vt:lpstr>
      <vt:lpstr>Sounds from our song</vt:lpstr>
      <vt:lpstr>Your underwater sounds</vt:lpstr>
      <vt:lpstr>Your underwater music</vt:lpstr>
      <vt:lpstr>Woo hoo! Your music is  splashingly</vt:lpstr>
      <vt:lpstr>Additional sensory ideas… if you have time you could listen to the song and try out some more activities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got rhythm KS1</dc:title>
  <dc:creator>HMS</dc:creator>
  <cp:lastModifiedBy>HMS</cp:lastModifiedBy>
  <cp:revision>75</cp:revision>
  <dcterms:created xsi:type="dcterms:W3CDTF">2020-05-01T09:32:17Z</dcterms:created>
  <dcterms:modified xsi:type="dcterms:W3CDTF">2020-06-23T07:51:42Z</dcterms:modified>
</cp:coreProperties>
</file>