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0" r:id="rId8"/>
    <p:sldId id="261" r:id="rId9"/>
    <p:sldId id="263"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Kimber.16" userId="bc683ee8-31f6-4f60-9797-9dae9a828663" providerId="ADAL" clId="{85DA0F94-3C32-4CA3-B67C-96DD8D0D1C8B}"/>
    <pc:docChg chg="custSel addSld delSld modSld">
      <pc:chgData name="R.Kimber.16" userId="bc683ee8-31f6-4f60-9797-9dae9a828663" providerId="ADAL" clId="{85DA0F94-3C32-4CA3-B67C-96DD8D0D1C8B}" dt="2020-05-01T12:06:39.756" v="2067"/>
      <pc:docMkLst>
        <pc:docMk/>
      </pc:docMkLst>
      <pc:sldChg chg="addSp modSp">
        <pc:chgData name="R.Kimber.16" userId="bc683ee8-31f6-4f60-9797-9dae9a828663" providerId="ADAL" clId="{85DA0F94-3C32-4CA3-B67C-96DD8D0D1C8B}" dt="2020-05-01T11:09:36.154" v="2" actId="20577"/>
        <pc:sldMkLst>
          <pc:docMk/>
          <pc:sldMk cId="3120732876" sldId="257"/>
        </pc:sldMkLst>
        <pc:spChg chg="add mod">
          <ac:chgData name="R.Kimber.16" userId="bc683ee8-31f6-4f60-9797-9dae9a828663" providerId="ADAL" clId="{85DA0F94-3C32-4CA3-B67C-96DD8D0D1C8B}" dt="2020-05-01T11:09:36.154" v="2" actId="20577"/>
          <ac:spMkLst>
            <pc:docMk/>
            <pc:sldMk cId="3120732876" sldId="257"/>
            <ac:spMk id="9" creationId="{E92A9DC1-1CCE-4D8A-A213-E5DE84E760B5}"/>
          </ac:spMkLst>
        </pc:spChg>
      </pc:sldChg>
      <pc:sldChg chg="modSp add del">
        <pc:chgData name="R.Kimber.16" userId="bc683ee8-31f6-4f60-9797-9dae9a828663" providerId="ADAL" clId="{85DA0F94-3C32-4CA3-B67C-96DD8D0D1C8B}" dt="2020-05-01T11:51:42.554" v="2036" actId="20577"/>
        <pc:sldMkLst>
          <pc:docMk/>
          <pc:sldMk cId="2505013722" sldId="258"/>
        </pc:sldMkLst>
        <pc:spChg chg="mod">
          <ac:chgData name="R.Kimber.16" userId="bc683ee8-31f6-4f60-9797-9dae9a828663" providerId="ADAL" clId="{85DA0F94-3C32-4CA3-B67C-96DD8D0D1C8B}" dt="2020-05-01T11:51:42.554" v="2036" actId="20577"/>
          <ac:spMkLst>
            <pc:docMk/>
            <pc:sldMk cId="2505013722" sldId="258"/>
            <ac:spMk id="7" creationId="{BAE74D6C-6E82-4E0A-A965-EA3692F4C748}"/>
          </ac:spMkLst>
        </pc:spChg>
        <pc:picChg chg="mod">
          <ac:chgData name="R.Kimber.16" userId="bc683ee8-31f6-4f60-9797-9dae9a828663" providerId="ADAL" clId="{85DA0F94-3C32-4CA3-B67C-96DD8D0D1C8B}" dt="2020-05-01T11:11:51.675" v="112" actId="1035"/>
          <ac:picMkLst>
            <pc:docMk/>
            <pc:sldMk cId="2505013722" sldId="258"/>
            <ac:picMk id="8" creationId="{38A9F434-CA5D-4275-A182-F549F442E8DE}"/>
          </ac:picMkLst>
        </pc:picChg>
      </pc:sldChg>
      <pc:sldChg chg="addSp modSp new">
        <pc:chgData name="R.Kimber.16" userId="bc683ee8-31f6-4f60-9797-9dae9a828663" providerId="ADAL" clId="{85DA0F94-3C32-4CA3-B67C-96DD8D0D1C8B}" dt="2020-05-01T11:22:06.538" v="546" actId="1037"/>
        <pc:sldMkLst>
          <pc:docMk/>
          <pc:sldMk cId="1874068379" sldId="259"/>
        </pc:sldMkLst>
        <pc:spChg chg="mod">
          <ac:chgData name="R.Kimber.16" userId="bc683ee8-31f6-4f60-9797-9dae9a828663" providerId="ADAL" clId="{85DA0F94-3C32-4CA3-B67C-96DD8D0D1C8B}" dt="2020-05-01T11:18:04.630" v="226" actId="27636"/>
          <ac:spMkLst>
            <pc:docMk/>
            <pc:sldMk cId="1874068379" sldId="259"/>
            <ac:spMk id="2" creationId="{489EE23C-14E8-4CB8-9EF5-768542F4F280}"/>
          </ac:spMkLst>
        </pc:spChg>
        <pc:spChg chg="mod">
          <ac:chgData name="R.Kimber.16" userId="bc683ee8-31f6-4f60-9797-9dae9a828663" providerId="ADAL" clId="{85DA0F94-3C32-4CA3-B67C-96DD8D0D1C8B}" dt="2020-05-01T11:19:16.240" v="372" actId="1076"/>
          <ac:spMkLst>
            <pc:docMk/>
            <pc:sldMk cId="1874068379" sldId="259"/>
            <ac:spMk id="3" creationId="{36821665-7800-4C35-8BB9-8C5E1D753F2B}"/>
          </ac:spMkLst>
        </pc:spChg>
        <pc:spChg chg="add mod">
          <ac:chgData name="R.Kimber.16" userId="bc683ee8-31f6-4f60-9797-9dae9a828663" providerId="ADAL" clId="{85DA0F94-3C32-4CA3-B67C-96DD8D0D1C8B}" dt="2020-05-01T11:19:09.549" v="369" actId="1076"/>
          <ac:spMkLst>
            <pc:docMk/>
            <pc:sldMk cId="1874068379" sldId="259"/>
            <ac:spMk id="4" creationId="{A488A682-2BB4-4838-8148-F9BB8BD488EE}"/>
          </ac:spMkLst>
        </pc:spChg>
        <pc:spChg chg="add mod">
          <ac:chgData name="R.Kimber.16" userId="bc683ee8-31f6-4f60-9797-9dae9a828663" providerId="ADAL" clId="{85DA0F94-3C32-4CA3-B67C-96DD8D0D1C8B}" dt="2020-05-01T11:22:06.538" v="546" actId="1037"/>
          <ac:spMkLst>
            <pc:docMk/>
            <pc:sldMk cId="1874068379" sldId="259"/>
            <ac:spMk id="5" creationId="{A6F76112-8F41-43C5-B828-021191F90E46}"/>
          </ac:spMkLst>
        </pc:spChg>
      </pc:sldChg>
      <pc:sldChg chg="addSp delSp modSp new delAnim modAnim">
        <pc:chgData name="R.Kimber.16" userId="bc683ee8-31f6-4f60-9797-9dae9a828663" providerId="ADAL" clId="{85DA0F94-3C32-4CA3-B67C-96DD8D0D1C8B}" dt="2020-05-01T12:06:39.756" v="2067"/>
        <pc:sldMkLst>
          <pc:docMk/>
          <pc:sldMk cId="3054096199" sldId="260"/>
        </pc:sldMkLst>
        <pc:spChg chg="del">
          <ac:chgData name="R.Kimber.16" userId="bc683ee8-31f6-4f60-9797-9dae9a828663" providerId="ADAL" clId="{85DA0F94-3C32-4CA3-B67C-96DD8D0D1C8B}" dt="2020-05-01T11:22:43.833" v="548" actId="478"/>
          <ac:spMkLst>
            <pc:docMk/>
            <pc:sldMk cId="3054096199" sldId="260"/>
            <ac:spMk id="2" creationId="{6EC5D887-ADBB-4EF4-8194-F03E116DEF4D}"/>
          </ac:spMkLst>
        </pc:spChg>
        <pc:spChg chg="del">
          <ac:chgData name="R.Kimber.16" userId="bc683ee8-31f6-4f60-9797-9dae9a828663" providerId="ADAL" clId="{85DA0F94-3C32-4CA3-B67C-96DD8D0D1C8B}" dt="2020-05-01T11:22:46.057" v="549" actId="478"/>
          <ac:spMkLst>
            <pc:docMk/>
            <pc:sldMk cId="3054096199" sldId="260"/>
            <ac:spMk id="3" creationId="{FA5F2BF4-A6EF-48DF-84D7-D585C1612A1F}"/>
          </ac:spMkLst>
        </pc:spChg>
        <pc:spChg chg="add mod">
          <ac:chgData name="R.Kimber.16" userId="bc683ee8-31f6-4f60-9797-9dae9a828663" providerId="ADAL" clId="{85DA0F94-3C32-4CA3-B67C-96DD8D0D1C8B}" dt="2020-05-01T11:25:01.326" v="765" actId="14100"/>
          <ac:spMkLst>
            <pc:docMk/>
            <pc:sldMk cId="3054096199" sldId="260"/>
            <ac:spMk id="4" creationId="{89527410-8450-4C44-A974-DEF9BC7F96F5}"/>
          </ac:spMkLst>
        </pc:spChg>
        <pc:spChg chg="add mod">
          <ac:chgData name="R.Kimber.16" userId="bc683ee8-31f6-4f60-9797-9dae9a828663" providerId="ADAL" clId="{85DA0F94-3C32-4CA3-B67C-96DD8D0D1C8B}" dt="2020-05-01T11:26:34.655" v="779" actId="1076"/>
          <ac:spMkLst>
            <pc:docMk/>
            <pc:sldMk cId="3054096199" sldId="260"/>
            <ac:spMk id="5" creationId="{ABB4A900-21BD-48D1-B226-61ABC4485739}"/>
          </ac:spMkLst>
        </pc:spChg>
        <pc:spChg chg="add mod">
          <ac:chgData name="R.Kimber.16" userId="bc683ee8-31f6-4f60-9797-9dae9a828663" providerId="ADAL" clId="{85DA0F94-3C32-4CA3-B67C-96DD8D0D1C8B}" dt="2020-05-01T11:26:42.348" v="782" actId="1076"/>
          <ac:spMkLst>
            <pc:docMk/>
            <pc:sldMk cId="3054096199" sldId="260"/>
            <ac:spMk id="6" creationId="{E495A109-12BB-4200-B499-28A40C65CBC6}"/>
          </ac:spMkLst>
        </pc:spChg>
        <pc:spChg chg="add mod">
          <ac:chgData name="R.Kimber.16" userId="bc683ee8-31f6-4f60-9797-9dae9a828663" providerId="ADAL" clId="{85DA0F94-3C32-4CA3-B67C-96DD8D0D1C8B}" dt="2020-05-01T11:26:49.158" v="784" actId="1076"/>
          <ac:spMkLst>
            <pc:docMk/>
            <pc:sldMk cId="3054096199" sldId="260"/>
            <ac:spMk id="7" creationId="{CD2B2436-05E4-4870-B75D-B16894346207}"/>
          </ac:spMkLst>
        </pc:spChg>
        <pc:spChg chg="add del">
          <ac:chgData name="R.Kimber.16" userId="bc683ee8-31f6-4f60-9797-9dae9a828663" providerId="ADAL" clId="{85DA0F94-3C32-4CA3-B67C-96DD8D0D1C8B}" dt="2020-05-01T11:26:05.550" v="772" actId="478"/>
          <ac:spMkLst>
            <pc:docMk/>
            <pc:sldMk cId="3054096199" sldId="260"/>
            <ac:spMk id="10" creationId="{19392490-DE04-45D8-8796-536B40090B22}"/>
          </ac:spMkLst>
        </pc:spChg>
        <pc:spChg chg="add del">
          <ac:chgData name="R.Kimber.16" userId="bc683ee8-31f6-4f60-9797-9dae9a828663" providerId="ADAL" clId="{85DA0F94-3C32-4CA3-B67C-96DD8D0D1C8B}" dt="2020-05-01T11:26:05.550" v="772" actId="478"/>
          <ac:spMkLst>
            <pc:docMk/>
            <pc:sldMk cId="3054096199" sldId="260"/>
            <ac:spMk id="11" creationId="{63D5F003-952A-4E08-B9C1-69D6B045FCFE}"/>
          </ac:spMkLst>
        </pc:spChg>
        <pc:spChg chg="add mod">
          <ac:chgData name="R.Kimber.16" userId="bc683ee8-31f6-4f60-9797-9dae9a828663" providerId="ADAL" clId="{85DA0F94-3C32-4CA3-B67C-96DD8D0D1C8B}" dt="2020-05-01T11:27:46.052" v="787" actId="14100"/>
          <ac:spMkLst>
            <pc:docMk/>
            <pc:sldMk cId="3054096199" sldId="260"/>
            <ac:spMk id="13" creationId="{A8E86AEF-3D0D-48D7-8D76-92F5D5BF3046}"/>
          </ac:spMkLst>
        </pc:spChg>
        <pc:spChg chg="add mod">
          <ac:chgData name="R.Kimber.16" userId="bc683ee8-31f6-4f60-9797-9dae9a828663" providerId="ADAL" clId="{85DA0F94-3C32-4CA3-B67C-96DD8D0D1C8B}" dt="2020-05-01T11:26:21.782" v="776" actId="1076"/>
          <ac:spMkLst>
            <pc:docMk/>
            <pc:sldMk cId="3054096199" sldId="260"/>
            <ac:spMk id="14" creationId="{99C9CC91-6324-424A-A7A8-277E0B82DF4F}"/>
          </ac:spMkLst>
        </pc:spChg>
        <pc:spChg chg="add mod">
          <ac:chgData name="R.Kimber.16" userId="bc683ee8-31f6-4f60-9797-9dae9a828663" providerId="ADAL" clId="{85DA0F94-3C32-4CA3-B67C-96DD8D0D1C8B}" dt="2020-05-01T11:26:21.782" v="776" actId="1076"/>
          <ac:spMkLst>
            <pc:docMk/>
            <pc:sldMk cId="3054096199" sldId="260"/>
            <ac:spMk id="15" creationId="{6E23CC1B-CBCF-4F1D-ACF8-5B7D8AE13EA3}"/>
          </ac:spMkLst>
        </pc:spChg>
        <pc:spChg chg="add mod">
          <ac:chgData name="R.Kimber.16" userId="bc683ee8-31f6-4f60-9797-9dae9a828663" providerId="ADAL" clId="{85DA0F94-3C32-4CA3-B67C-96DD8D0D1C8B}" dt="2020-05-01T11:35:10.959" v="828" actId="207"/>
          <ac:spMkLst>
            <pc:docMk/>
            <pc:sldMk cId="3054096199" sldId="260"/>
            <ac:spMk id="28" creationId="{34DBEE6E-FE25-480A-81B1-8449AA635697}"/>
          </ac:spMkLst>
        </pc:spChg>
        <pc:spChg chg="add mod">
          <ac:chgData name="R.Kimber.16" userId="bc683ee8-31f6-4f60-9797-9dae9a828663" providerId="ADAL" clId="{85DA0F94-3C32-4CA3-B67C-96DD8D0D1C8B}" dt="2020-05-01T11:35:21.019" v="832" actId="20577"/>
          <ac:spMkLst>
            <pc:docMk/>
            <pc:sldMk cId="3054096199" sldId="260"/>
            <ac:spMk id="29" creationId="{59189F3F-4C8B-45B3-93DD-39C71D37BD5E}"/>
          </ac:spMkLst>
        </pc:spChg>
        <pc:spChg chg="add mod">
          <ac:chgData name="R.Kimber.16" userId="bc683ee8-31f6-4f60-9797-9dae9a828663" providerId="ADAL" clId="{85DA0F94-3C32-4CA3-B67C-96DD8D0D1C8B}" dt="2020-05-01T11:35:31.623" v="837" actId="20577"/>
          <ac:spMkLst>
            <pc:docMk/>
            <pc:sldMk cId="3054096199" sldId="260"/>
            <ac:spMk id="30" creationId="{FB885468-4BF8-4975-AFB2-ACB9C9E12266}"/>
          </ac:spMkLst>
        </pc:spChg>
        <pc:picChg chg="add del mod">
          <ac:chgData name="R.Kimber.16" userId="bc683ee8-31f6-4f60-9797-9dae9a828663" providerId="ADAL" clId="{85DA0F94-3C32-4CA3-B67C-96DD8D0D1C8B}" dt="2020-05-01T11:26:07.779" v="773" actId="478"/>
          <ac:picMkLst>
            <pc:docMk/>
            <pc:sldMk cId="3054096199" sldId="260"/>
            <ac:picMk id="8" creationId="{F9C2BDB0-4541-4D42-B4E2-F69408DF9F82}"/>
          </ac:picMkLst>
        </pc:picChg>
        <pc:picChg chg="add del mod">
          <ac:chgData name="R.Kimber.16" userId="bc683ee8-31f6-4f60-9797-9dae9a828663" providerId="ADAL" clId="{85DA0F94-3C32-4CA3-B67C-96DD8D0D1C8B}" dt="2020-05-01T11:25:39.515" v="768" actId="478"/>
          <ac:picMkLst>
            <pc:docMk/>
            <pc:sldMk cId="3054096199" sldId="260"/>
            <ac:picMk id="9" creationId="{10224364-F5EC-442B-8669-A408003E0045}"/>
          </ac:picMkLst>
        </pc:picChg>
        <pc:picChg chg="add del">
          <ac:chgData name="R.Kimber.16" userId="bc683ee8-31f6-4f60-9797-9dae9a828663" providerId="ADAL" clId="{85DA0F94-3C32-4CA3-B67C-96DD8D0D1C8B}" dt="2020-05-01T11:26:05.550" v="772" actId="478"/>
          <ac:picMkLst>
            <pc:docMk/>
            <pc:sldMk cId="3054096199" sldId="260"/>
            <ac:picMk id="12" creationId="{3235C06B-A6D0-458F-B8C8-54AB0D5667C4}"/>
          </ac:picMkLst>
        </pc:picChg>
        <pc:picChg chg="add del mod">
          <ac:chgData name="R.Kimber.16" userId="bc683ee8-31f6-4f60-9797-9dae9a828663" providerId="ADAL" clId="{85DA0F94-3C32-4CA3-B67C-96DD8D0D1C8B}" dt="2020-05-01T11:26:37.470" v="781" actId="478"/>
          <ac:picMkLst>
            <pc:docMk/>
            <pc:sldMk cId="3054096199" sldId="260"/>
            <ac:picMk id="16" creationId="{D447FFBE-3DC4-42C5-B71D-FB7102FED42E}"/>
          </ac:picMkLst>
        </pc:picChg>
        <pc:picChg chg="add mod">
          <ac:chgData name="R.Kimber.16" userId="bc683ee8-31f6-4f60-9797-9dae9a828663" providerId="ADAL" clId="{85DA0F94-3C32-4CA3-B67C-96DD8D0D1C8B}" dt="2020-05-01T11:28:16.021" v="790" actId="1076"/>
          <ac:picMkLst>
            <pc:docMk/>
            <pc:sldMk cId="3054096199" sldId="260"/>
            <ac:picMk id="17" creationId="{43CEE69C-4EA3-48C5-AB46-23D2B9E743B5}"/>
          </ac:picMkLst>
        </pc:picChg>
        <pc:picChg chg="add mod">
          <ac:chgData name="R.Kimber.16" userId="bc683ee8-31f6-4f60-9797-9dae9a828663" providerId="ADAL" clId="{85DA0F94-3C32-4CA3-B67C-96DD8D0D1C8B}" dt="2020-05-01T11:28:45.638" v="795" actId="1076"/>
          <ac:picMkLst>
            <pc:docMk/>
            <pc:sldMk cId="3054096199" sldId="260"/>
            <ac:picMk id="18" creationId="{B0B1A906-BCC5-4424-8170-1E0D9729B228}"/>
          </ac:picMkLst>
        </pc:picChg>
        <pc:picChg chg="add mod">
          <ac:chgData name="R.Kimber.16" userId="bc683ee8-31f6-4f60-9797-9dae9a828663" providerId="ADAL" clId="{85DA0F94-3C32-4CA3-B67C-96DD8D0D1C8B}" dt="2020-05-01T11:29:15.105" v="798" actId="1076"/>
          <ac:picMkLst>
            <pc:docMk/>
            <pc:sldMk cId="3054096199" sldId="260"/>
            <ac:picMk id="19" creationId="{BAF84304-CD12-4E5C-9743-1F54FC681E3D}"/>
          </ac:picMkLst>
        </pc:picChg>
        <pc:picChg chg="add mod">
          <ac:chgData name="R.Kimber.16" userId="bc683ee8-31f6-4f60-9797-9dae9a828663" providerId="ADAL" clId="{85DA0F94-3C32-4CA3-B67C-96DD8D0D1C8B}" dt="2020-05-01T11:29:59.434" v="805" actId="1076"/>
          <ac:picMkLst>
            <pc:docMk/>
            <pc:sldMk cId="3054096199" sldId="260"/>
            <ac:picMk id="20" creationId="{E5C8ECDE-2089-4638-81E6-87EB378460EB}"/>
          </ac:picMkLst>
        </pc:picChg>
        <pc:picChg chg="add mod">
          <ac:chgData name="R.Kimber.16" userId="bc683ee8-31f6-4f60-9797-9dae9a828663" providerId="ADAL" clId="{85DA0F94-3C32-4CA3-B67C-96DD8D0D1C8B}" dt="2020-05-01T11:29:55.133" v="804" actId="1076"/>
          <ac:picMkLst>
            <pc:docMk/>
            <pc:sldMk cId="3054096199" sldId="260"/>
            <ac:picMk id="21" creationId="{7FBFA02D-50A7-4681-B76B-C34366490F7B}"/>
          </ac:picMkLst>
        </pc:picChg>
        <pc:picChg chg="add mod">
          <ac:chgData name="R.Kimber.16" userId="bc683ee8-31f6-4f60-9797-9dae9a828663" providerId="ADAL" clId="{85DA0F94-3C32-4CA3-B67C-96DD8D0D1C8B}" dt="2020-05-01T11:30:28.766" v="808" actId="1076"/>
          <ac:picMkLst>
            <pc:docMk/>
            <pc:sldMk cId="3054096199" sldId="260"/>
            <ac:picMk id="22" creationId="{ABD7E5A3-4119-48B7-B914-AC2122356032}"/>
          </ac:picMkLst>
        </pc:picChg>
        <pc:picChg chg="add mod">
          <ac:chgData name="R.Kimber.16" userId="bc683ee8-31f6-4f60-9797-9dae9a828663" providerId="ADAL" clId="{85DA0F94-3C32-4CA3-B67C-96DD8D0D1C8B}" dt="2020-05-01T11:30:52.484" v="813" actId="1076"/>
          <ac:picMkLst>
            <pc:docMk/>
            <pc:sldMk cId="3054096199" sldId="260"/>
            <ac:picMk id="23" creationId="{C9A0537D-BC08-4F25-A6AB-470EEFB87C80}"/>
          </ac:picMkLst>
        </pc:picChg>
        <pc:picChg chg="add mod">
          <ac:chgData name="R.Kimber.16" userId="bc683ee8-31f6-4f60-9797-9dae9a828663" providerId="ADAL" clId="{85DA0F94-3C32-4CA3-B67C-96DD8D0D1C8B}" dt="2020-05-01T11:31:10.787" v="816" actId="1076"/>
          <ac:picMkLst>
            <pc:docMk/>
            <pc:sldMk cId="3054096199" sldId="260"/>
            <ac:picMk id="24" creationId="{D8A03CD4-B128-4588-9B0A-E49E22D4BC32}"/>
          </ac:picMkLst>
        </pc:picChg>
        <pc:picChg chg="add mod">
          <ac:chgData name="R.Kimber.16" userId="bc683ee8-31f6-4f60-9797-9dae9a828663" providerId="ADAL" clId="{85DA0F94-3C32-4CA3-B67C-96DD8D0D1C8B}" dt="2020-05-01T11:32:59.065" v="819" actId="1076"/>
          <ac:picMkLst>
            <pc:docMk/>
            <pc:sldMk cId="3054096199" sldId="260"/>
            <ac:picMk id="25" creationId="{A99744F1-6CDB-4D6E-9BB2-46D17B2D61DF}"/>
          </ac:picMkLst>
        </pc:picChg>
        <pc:picChg chg="add mod">
          <ac:chgData name="R.Kimber.16" userId="bc683ee8-31f6-4f60-9797-9dae9a828663" providerId="ADAL" clId="{85DA0F94-3C32-4CA3-B67C-96DD8D0D1C8B}" dt="2020-05-01T11:33:16.477" v="822" actId="1076"/>
          <ac:picMkLst>
            <pc:docMk/>
            <pc:sldMk cId="3054096199" sldId="260"/>
            <ac:picMk id="26" creationId="{DFD1223D-0117-4D06-917C-DD52FD068CEF}"/>
          </ac:picMkLst>
        </pc:picChg>
        <pc:picChg chg="add mod">
          <ac:chgData name="R.Kimber.16" userId="bc683ee8-31f6-4f60-9797-9dae9a828663" providerId="ADAL" clId="{85DA0F94-3C32-4CA3-B67C-96DD8D0D1C8B}" dt="2020-05-01T11:33:47.501" v="825" actId="1076"/>
          <ac:picMkLst>
            <pc:docMk/>
            <pc:sldMk cId="3054096199" sldId="260"/>
            <ac:picMk id="27" creationId="{12B36594-5CFF-4CEE-8AFF-3E9B7C87025E}"/>
          </ac:picMkLst>
        </pc:picChg>
        <pc:picChg chg="del">
          <ac:chgData name="R.Kimber.16" userId="bc683ee8-31f6-4f60-9797-9dae9a828663" providerId="ADAL" clId="{85DA0F94-3C32-4CA3-B67C-96DD8D0D1C8B}" dt="2020-05-01T11:53:54.344" v="2039" actId="478"/>
          <ac:picMkLst>
            <pc:docMk/>
            <pc:sldMk cId="3054096199" sldId="260"/>
            <ac:picMk id="31" creationId="{A0EF55AA-1CB1-483D-9C2C-D43B5BD09668}"/>
          </ac:picMkLst>
        </pc:picChg>
        <pc:picChg chg="mod">
          <ac:chgData name="R.Kimber.16" userId="bc683ee8-31f6-4f60-9797-9dae9a828663" providerId="ADAL" clId="{85DA0F94-3C32-4CA3-B67C-96DD8D0D1C8B}" dt="2020-05-01T11:54:16.769" v="2041" actId="1076"/>
          <ac:picMkLst>
            <pc:docMk/>
            <pc:sldMk cId="3054096199" sldId="260"/>
            <ac:picMk id="32" creationId="{B221E57D-C712-4EAC-B685-B1F1704C3EFC}"/>
          </ac:picMkLst>
        </pc:picChg>
        <pc:picChg chg="mod">
          <ac:chgData name="R.Kimber.16" userId="bc683ee8-31f6-4f60-9797-9dae9a828663" providerId="ADAL" clId="{85DA0F94-3C32-4CA3-B67C-96DD8D0D1C8B}" dt="2020-05-01T11:54:31.601" v="2043" actId="1076"/>
          <ac:picMkLst>
            <pc:docMk/>
            <pc:sldMk cId="3054096199" sldId="260"/>
            <ac:picMk id="33" creationId="{2B758504-D44B-4D43-92DD-7D182FE97234}"/>
          </ac:picMkLst>
        </pc:picChg>
        <pc:picChg chg="mod">
          <ac:chgData name="R.Kimber.16" userId="bc683ee8-31f6-4f60-9797-9dae9a828663" providerId="ADAL" clId="{85DA0F94-3C32-4CA3-B67C-96DD8D0D1C8B}" dt="2020-05-01T11:54:53.003" v="2045" actId="1076"/>
          <ac:picMkLst>
            <pc:docMk/>
            <pc:sldMk cId="3054096199" sldId="260"/>
            <ac:picMk id="34" creationId="{0DC1F101-6899-4C0A-A353-A393F0BF295F}"/>
          </ac:picMkLst>
        </pc:picChg>
      </pc:sldChg>
      <pc:sldChg chg="delSp modSp new">
        <pc:chgData name="R.Kimber.16" userId="bc683ee8-31f6-4f60-9797-9dae9a828663" providerId="ADAL" clId="{85DA0F94-3C32-4CA3-B67C-96DD8D0D1C8B}" dt="2020-05-01T11:37:05.832" v="970" actId="1076"/>
        <pc:sldMkLst>
          <pc:docMk/>
          <pc:sldMk cId="810097524" sldId="261"/>
        </pc:sldMkLst>
        <pc:spChg chg="mod">
          <ac:chgData name="R.Kimber.16" userId="bc683ee8-31f6-4f60-9797-9dae9a828663" providerId="ADAL" clId="{85DA0F94-3C32-4CA3-B67C-96DD8D0D1C8B}" dt="2020-05-01T11:37:05.832" v="970" actId="1076"/>
          <ac:spMkLst>
            <pc:docMk/>
            <pc:sldMk cId="810097524" sldId="261"/>
            <ac:spMk id="2" creationId="{4D867EAD-471A-4D50-B4AE-84CAD42E4958}"/>
          </ac:spMkLst>
        </pc:spChg>
        <pc:spChg chg="del mod">
          <ac:chgData name="R.Kimber.16" userId="bc683ee8-31f6-4f60-9797-9dae9a828663" providerId="ADAL" clId="{85DA0F94-3C32-4CA3-B67C-96DD8D0D1C8B}" dt="2020-05-01T11:36:53.997" v="962" actId="478"/>
          <ac:spMkLst>
            <pc:docMk/>
            <pc:sldMk cId="810097524" sldId="261"/>
            <ac:spMk id="3" creationId="{1F13C8CE-E8FD-48BC-B587-4C800DA9926F}"/>
          </ac:spMkLst>
        </pc:spChg>
      </pc:sldChg>
      <pc:sldChg chg="new del">
        <pc:chgData name="R.Kimber.16" userId="bc683ee8-31f6-4f60-9797-9dae9a828663" providerId="ADAL" clId="{85DA0F94-3C32-4CA3-B67C-96DD8D0D1C8B}" dt="2020-05-01T11:50:36.344" v="1984" actId="47"/>
        <pc:sldMkLst>
          <pc:docMk/>
          <pc:sldMk cId="973763834" sldId="262"/>
        </pc:sldMkLst>
      </pc:sldChg>
      <pc:sldChg chg="addSp modSp new">
        <pc:chgData name="R.Kimber.16" userId="bc683ee8-31f6-4f60-9797-9dae9a828663" providerId="ADAL" clId="{85DA0F94-3C32-4CA3-B67C-96DD8D0D1C8B}" dt="2020-05-01T11:55:53.609" v="2047" actId="1076"/>
        <pc:sldMkLst>
          <pc:docMk/>
          <pc:sldMk cId="2574682692" sldId="263"/>
        </pc:sldMkLst>
        <pc:spChg chg="mod">
          <ac:chgData name="R.Kimber.16" userId="bc683ee8-31f6-4f60-9797-9dae9a828663" providerId="ADAL" clId="{85DA0F94-3C32-4CA3-B67C-96DD8D0D1C8B}" dt="2020-05-01T11:39:53.063" v="1180" actId="2711"/>
          <ac:spMkLst>
            <pc:docMk/>
            <pc:sldMk cId="2574682692" sldId="263"/>
            <ac:spMk id="2" creationId="{6C47F300-24FE-4A02-AC12-59E4330A28B5}"/>
          </ac:spMkLst>
        </pc:spChg>
        <pc:spChg chg="mod">
          <ac:chgData name="R.Kimber.16" userId="bc683ee8-31f6-4f60-9797-9dae9a828663" providerId="ADAL" clId="{85DA0F94-3C32-4CA3-B67C-96DD8D0D1C8B}" dt="2020-05-01T11:50:23.792" v="1983" actId="27636"/>
          <ac:spMkLst>
            <pc:docMk/>
            <pc:sldMk cId="2574682692" sldId="263"/>
            <ac:spMk id="3" creationId="{D072C79B-1275-466E-A494-96843FFAC25D}"/>
          </ac:spMkLst>
        </pc:spChg>
        <pc:spChg chg="add mod">
          <ac:chgData name="R.Kimber.16" userId="bc683ee8-31f6-4f60-9797-9dae9a828663" providerId="ADAL" clId="{85DA0F94-3C32-4CA3-B67C-96DD8D0D1C8B}" dt="2020-05-01T11:43:52.700" v="1488" actId="1076"/>
          <ac:spMkLst>
            <pc:docMk/>
            <pc:sldMk cId="2574682692" sldId="263"/>
            <ac:spMk id="4" creationId="{68596065-FF40-4744-912D-8EA28CEFBF93}"/>
          </ac:spMkLst>
        </pc:spChg>
        <pc:picChg chg="mod">
          <ac:chgData name="R.Kimber.16" userId="bc683ee8-31f6-4f60-9797-9dae9a828663" providerId="ADAL" clId="{85DA0F94-3C32-4CA3-B67C-96DD8D0D1C8B}" dt="2020-05-01T11:55:53.609" v="2047" actId="1076"/>
          <ac:picMkLst>
            <pc:docMk/>
            <pc:sldMk cId="2574682692" sldId="263"/>
            <ac:picMk id="5" creationId="{BC97BEF5-91B3-42B5-8F6D-07DE5B534436}"/>
          </ac:picMkLst>
        </pc:picChg>
      </pc:sldChg>
      <pc:sldChg chg="addSp modSp add modAnim">
        <pc:chgData name="R.Kimber.16" userId="bc683ee8-31f6-4f60-9797-9dae9a828663" providerId="ADAL" clId="{85DA0F94-3C32-4CA3-B67C-96DD8D0D1C8B}" dt="2020-05-01T11:55:55.855" v="2048"/>
        <pc:sldMkLst>
          <pc:docMk/>
          <pc:sldMk cId="1338628070" sldId="264"/>
        </pc:sldMkLst>
        <pc:spChg chg="mod">
          <ac:chgData name="R.Kimber.16" userId="bc683ee8-31f6-4f60-9797-9dae9a828663" providerId="ADAL" clId="{85DA0F94-3C32-4CA3-B67C-96DD8D0D1C8B}" dt="2020-05-01T11:48:35.774" v="1781" actId="1076"/>
          <ac:spMkLst>
            <pc:docMk/>
            <pc:sldMk cId="1338628070" sldId="264"/>
            <ac:spMk id="2" creationId="{6C47F300-24FE-4A02-AC12-59E4330A28B5}"/>
          </ac:spMkLst>
        </pc:spChg>
        <pc:spChg chg="mod">
          <ac:chgData name="R.Kimber.16" userId="bc683ee8-31f6-4f60-9797-9dae9a828663" providerId="ADAL" clId="{85DA0F94-3C32-4CA3-B67C-96DD8D0D1C8B}" dt="2020-05-01T11:50:07.719" v="1968" actId="14100"/>
          <ac:spMkLst>
            <pc:docMk/>
            <pc:sldMk cId="1338628070" sldId="264"/>
            <ac:spMk id="3" creationId="{D072C79B-1275-466E-A494-96843FFAC25D}"/>
          </ac:spMkLst>
        </pc:spChg>
        <pc:spChg chg="add">
          <ac:chgData name="R.Kimber.16" userId="bc683ee8-31f6-4f60-9797-9dae9a828663" providerId="ADAL" clId="{85DA0F94-3C32-4CA3-B67C-96DD8D0D1C8B}" dt="2020-05-01T11:44:28.047" v="1560"/>
          <ac:spMkLst>
            <pc:docMk/>
            <pc:sldMk cId="1338628070" sldId="264"/>
            <ac:spMk id="4" creationId="{33DACB50-68A4-4F6D-A0A4-B73B7E0657D8}"/>
          </ac:spMkLst>
        </pc:spChg>
        <pc:picChg chg="add">
          <ac:chgData name="R.Kimber.16" userId="bc683ee8-31f6-4f60-9797-9dae9a828663" providerId="ADAL" clId="{85DA0F94-3C32-4CA3-B67C-96DD8D0D1C8B}" dt="2020-05-01T11:55:55.855" v="2048"/>
          <ac:picMkLst>
            <pc:docMk/>
            <pc:sldMk cId="1338628070" sldId="264"/>
            <ac:picMk id="5" creationId="{06C0F761-924A-4682-AC40-75C6E9C37807}"/>
          </ac:picMkLst>
        </pc:picChg>
      </pc:sldChg>
      <pc:sldChg chg="addSp modSp add modAnim">
        <pc:chgData name="R.Kimber.16" userId="bc683ee8-31f6-4f60-9797-9dae9a828663" providerId="ADAL" clId="{85DA0F94-3C32-4CA3-B67C-96DD8D0D1C8B}" dt="2020-05-01T11:56:12.065" v="2053" actId="1076"/>
        <pc:sldMkLst>
          <pc:docMk/>
          <pc:sldMk cId="1357616006" sldId="265"/>
        </pc:sldMkLst>
        <pc:spChg chg="mod">
          <ac:chgData name="R.Kimber.16" userId="bc683ee8-31f6-4f60-9797-9dae9a828663" providerId="ADAL" clId="{85DA0F94-3C32-4CA3-B67C-96DD8D0D1C8B}" dt="2020-05-01T11:47:22.732" v="1704" actId="1035"/>
          <ac:spMkLst>
            <pc:docMk/>
            <pc:sldMk cId="1357616006" sldId="265"/>
            <ac:spMk id="2" creationId="{6C47F300-24FE-4A02-AC12-59E4330A28B5}"/>
          </ac:spMkLst>
        </pc:spChg>
        <pc:spChg chg="mod">
          <ac:chgData name="R.Kimber.16" userId="bc683ee8-31f6-4f60-9797-9dae9a828663" providerId="ADAL" clId="{85DA0F94-3C32-4CA3-B67C-96DD8D0D1C8B}" dt="2020-05-01T11:47:56.676" v="1769" actId="20577"/>
          <ac:spMkLst>
            <pc:docMk/>
            <pc:sldMk cId="1357616006" sldId="265"/>
            <ac:spMk id="3" creationId="{D072C79B-1275-466E-A494-96843FFAC25D}"/>
          </ac:spMkLst>
        </pc:spChg>
        <pc:spChg chg="mod">
          <ac:chgData name="R.Kimber.16" userId="bc683ee8-31f6-4f60-9797-9dae9a828663" providerId="ADAL" clId="{85DA0F94-3C32-4CA3-B67C-96DD8D0D1C8B}" dt="2020-05-01T11:48:09.676" v="1774" actId="1076"/>
          <ac:spMkLst>
            <pc:docMk/>
            <pc:sldMk cId="1357616006" sldId="265"/>
            <ac:spMk id="4" creationId="{33DACB50-68A4-4F6D-A0A4-B73B7E0657D8}"/>
          </ac:spMkLst>
        </pc:spChg>
        <pc:picChg chg="add mod">
          <ac:chgData name="R.Kimber.16" userId="bc683ee8-31f6-4f60-9797-9dae9a828663" providerId="ADAL" clId="{85DA0F94-3C32-4CA3-B67C-96DD8D0D1C8B}" dt="2020-05-01T11:56:12.065" v="2053" actId="1076"/>
          <ac:picMkLst>
            <pc:docMk/>
            <pc:sldMk cId="1357616006" sldId="265"/>
            <ac:picMk id="8" creationId="{D99CEA16-0387-4AF1-AB1B-3986A5EB2CCC}"/>
          </ac:picMkLst>
        </pc:picChg>
        <pc:picChg chg="add mod">
          <ac:chgData name="R.Kimber.16" userId="bc683ee8-31f6-4f60-9797-9dae9a828663" providerId="ADAL" clId="{85DA0F94-3C32-4CA3-B67C-96DD8D0D1C8B}" dt="2020-05-01T11:48:16.434" v="1779" actId="1076"/>
          <ac:picMkLst>
            <pc:docMk/>
            <pc:sldMk cId="1357616006" sldId="265"/>
            <ac:picMk id="1026" creationId="{59A8F197-34C6-4DF0-8D26-DF4AAD9238DA}"/>
          </ac:picMkLst>
        </pc:picChg>
        <pc:cxnChg chg="add">
          <ac:chgData name="R.Kimber.16" userId="bc683ee8-31f6-4f60-9797-9dae9a828663" providerId="ADAL" clId="{85DA0F94-3C32-4CA3-B67C-96DD8D0D1C8B}" dt="2020-05-01T11:48:25.261" v="1780" actId="11529"/>
          <ac:cxnSpMkLst>
            <pc:docMk/>
            <pc:sldMk cId="1357616006" sldId="265"/>
            <ac:cxnSpMk id="6" creationId="{41822100-C429-4334-9DE3-47F896168DDA}"/>
          </ac:cxnSpMkLst>
        </pc:cxnChg>
      </pc:sldChg>
      <pc:sldChg chg="addSp delSp modSp new">
        <pc:chgData name="R.Kimber.16" userId="bc683ee8-31f6-4f60-9797-9dae9a828663" providerId="ADAL" clId="{85DA0F94-3C32-4CA3-B67C-96DD8D0D1C8B}" dt="2020-05-01T11:52:29.675" v="2038" actId="1076"/>
        <pc:sldMkLst>
          <pc:docMk/>
          <pc:sldMk cId="1273315165" sldId="266"/>
        </pc:sldMkLst>
        <pc:spChg chg="mod">
          <ac:chgData name="R.Kimber.16" userId="bc683ee8-31f6-4f60-9797-9dae9a828663" providerId="ADAL" clId="{85DA0F94-3C32-4CA3-B67C-96DD8D0D1C8B}" dt="2020-05-01T11:52:29.675" v="2038" actId="1076"/>
          <ac:spMkLst>
            <pc:docMk/>
            <pc:sldMk cId="1273315165" sldId="266"/>
            <ac:spMk id="2" creationId="{5DC4C95E-0B68-4C7B-9EBC-21CB2560DE99}"/>
          </ac:spMkLst>
        </pc:spChg>
        <pc:spChg chg="del">
          <ac:chgData name="R.Kimber.16" userId="bc683ee8-31f6-4f60-9797-9dae9a828663" providerId="ADAL" clId="{85DA0F94-3C32-4CA3-B67C-96DD8D0D1C8B}" dt="2020-05-01T11:51:05.312" v="2026" actId="478"/>
          <ac:spMkLst>
            <pc:docMk/>
            <pc:sldMk cId="1273315165" sldId="266"/>
            <ac:spMk id="3" creationId="{DD53D6E2-2FF8-426D-81F2-611D1725670F}"/>
          </ac:spMkLst>
        </pc:spChg>
        <pc:picChg chg="add mod">
          <ac:chgData name="R.Kimber.16" userId="bc683ee8-31f6-4f60-9797-9dae9a828663" providerId="ADAL" clId="{85DA0F94-3C32-4CA3-B67C-96DD8D0D1C8B}" dt="2020-05-01T11:51:32.673" v="2032" actId="1076"/>
          <ac:picMkLst>
            <pc:docMk/>
            <pc:sldMk cId="1273315165" sldId="266"/>
            <ac:picMk id="3074" creationId="{85B9376F-B0B1-4BA2-A8DE-E4CFF1BEB3A5}"/>
          </ac:picMkLst>
        </pc:picChg>
      </pc:sldChg>
      <pc:sldChg chg="add del">
        <pc:chgData name="R.Kimber.16" userId="bc683ee8-31f6-4f60-9797-9dae9a828663" providerId="ADAL" clId="{85DA0F94-3C32-4CA3-B67C-96DD8D0D1C8B}" dt="2020-05-01T11:56:01.353" v="2050"/>
        <pc:sldMkLst>
          <pc:docMk/>
          <pc:sldMk cId="3343733512" sldId="26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DF73C-7842-4088-BA1D-98FE51C579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598AD0-14ED-4F04-B9C5-ADA406885E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08E505-A324-4EE1-A3B0-69E25CE064B6}"/>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3DCC1817-D08B-4DC2-B38B-7C1BAB8C31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070F56-490F-453B-A5D6-8A0F192483DD}"/>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657253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83ADE-FEB0-4742-A72C-2B88121852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624663-3ADC-4B3E-BC5E-7F9919EBD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B320A-42FE-433A-8C96-08CD28D8EFAF}"/>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61A477C3-987D-4968-A19C-234868E880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9175C3-895A-4FA5-9F68-C597F1F11EEE}"/>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08876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D6A64-1C5F-44A0-A234-B93F8F6FCE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2512F1-4919-44EA-B617-43AA0E4FFB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3A9BDC-4259-4522-8DF2-4AA90CD7586A}"/>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F55D2B84-E3E9-4B9E-8C2F-9D79AAF35E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E5828F-6D03-46F5-825B-DB2018747127}"/>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241476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53340-1834-447F-8BBA-4CAC70E6F7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FC6C61-C064-48FA-82CD-BB1985D9D54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0B38E6-565E-4A6C-BD8E-4F35589E4A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ACD8C6-64D7-4444-A60A-EEA1F7B25518}"/>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6" name="Footer Placeholder 5">
            <a:extLst>
              <a:ext uri="{FF2B5EF4-FFF2-40B4-BE49-F238E27FC236}">
                <a16:creationId xmlns:a16="http://schemas.microsoft.com/office/drawing/2014/main" id="{5D93B766-6821-4A66-867F-FCEBCA2D3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4D76FB-6806-4F15-A8E5-2333D89E4B8F}"/>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2757858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5B60-88BD-435D-8516-1AFCA638378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97B799-B207-4B4F-8A4D-A2D4C480CC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51EECC-C4B3-49C2-8D24-986720B04F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09AF90-EAE2-4A2B-B776-7ECA711DAC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61CAC6-4196-41A4-86B9-22D6480379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AD799-9DAD-4040-A874-BE9CD57D196D}"/>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8" name="Footer Placeholder 7">
            <a:extLst>
              <a:ext uri="{FF2B5EF4-FFF2-40B4-BE49-F238E27FC236}">
                <a16:creationId xmlns:a16="http://schemas.microsoft.com/office/drawing/2014/main" id="{6A13CEBF-EFEC-4422-8FD9-328C08B3375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1A9AA1-6A48-46CE-A677-B48181104504}"/>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4080794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C00F-EC5C-40AA-94C3-714B08C0F6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867C10-5B87-4DAD-8FFD-0751EB9E59E3}"/>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4" name="Footer Placeholder 3">
            <a:extLst>
              <a:ext uri="{FF2B5EF4-FFF2-40B4-BE49-F238E27FC236}">
                <a16:creationId xmlns:a16="http://schemas.microsoft.com/office/drawing/2014/main" id="{B1E4EDA9-261C-4E6F-818A-B96BE5D227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3B9D88-4019-4E9E-BD83-5577C6B08358}"/>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023516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2635EC-E7ED-4A01-A356-2AF8891D9574}"/>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3" name="Footer Placeholder 2">
            <a:extLst>
              <a:ext uri="{FF2B5EF4-FFF2-40B4-BE49-F238E27FC236}">
                <a16:creationId xmlns:a16="http://schemas.microsoft.com/office/drawing/2014/main" id="{C9704065-9BA7-40FE-9F58-8EBDEB18189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9926CA-A0F9-4058-92CD-741239AD2DBD}"/>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57212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9E8-1D1C-4EFC-84EA-48CF7EE345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C33693-023C-4B62-97DB-AF3653B85D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4535A3-F5B0-40E2-A4B4-112016E99B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1483BA-488F-489A-BBE0-EE1692C6A1B4}"/>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6" name="Footer Placeholder 5">
            <a:extLst>
              <a:ext uri="{FF2B5EF4-FFF2-40B4-BE49-F238E27FC236}">
                <a16:creationId xmlns:a16="http://schemas.microsoft.com/office/drawing/2014/main" id="{50E1ED79-ADB6-4911-BB5B-5CBC3EBC90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8B34F1-42E4-4461-B31E-397A00F8B2A7}"/>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910356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421B0-9501-421C-981B-C53783258A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BF6426-8322-4559-B85E-308B118AF1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B66475-5109-488F-838E-BD2843445F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477B78-77ED-47B8-94E8-EB314C25147D}"/>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6" name="Footer Placeholder 5">
            <a:extLst>
              <a:ext uri="{FF2B5EF4-FFF2-40B4-BE49-F238E27FC236}">
                <a16:creationId xmlns:a16="http://schemas.microsoft.com/office/drawing/2014/main" id="{7AA9F220-68B3-4C5D-9C47-3AFFB396BF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64DCC-EA8A-40CD-A6C7-1BB79DEF6041}"/>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039710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A00D2-8A15-4FD2-AE6C-B319B533A7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BB5CE8-7269-4FC1-8B00-632E537DBC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AAC529-126D-4A6C-995E-52606A3A026F}"/>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D8C37ADA-9D60-43CE-BFF0-4C939A0439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AB824-79A3-4451-8034-ADF780ADF47A}"/>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17275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4D3E45-7767-44CC-AB10-7546C29D096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D92342-BC91-445D-BAB8-851A5CEC62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7DF631-0CA1-411F-A515-064F5B943164}"/>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6765CF26-D540-4A0B-9DBE-5E64131DDA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71F753-D897-42C1-86BE-CD5DDBE1EA7E}"/>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427923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A9BF7B-A5BD-4F9B-AA1B-AA28B8E5EF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5E5FA2-EE56-4FE5-A5FB-566C2E7060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64523F-F4C4-4932-91F6-99B1494CAF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FD6A150D-805E-4338-8CD3-992029F00E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3D0407-07AB-498E-86B1-E76D15CC24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A39244-5304-46E4-8EB6-D22A46EE4647}" type="slidenum">
              <a:rPr lang="en-GB" smtClean="0"/>
              <a:t>‹#›</a:t>
            </a:fld>
            <a:endParaRPr lang="en-GB"/>
          </a:p>
        </p:txBody>
      </p:sp>
    </p:spTree>
    <p:extLst>
      <p:ext uri="{BB962C8B-B14F-4D97-AF65-F5344CB8AC3E}">
        <p14:creationId xmlns:p14="http://schemas.microsoft.com/office/powerpoint/2010/main" val="2364163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audio" Target="../media/media5.m4a"/><Relationship Id="rId13" Type="http://schemas.microsoft.com/office/2007/relationships/media" Target="../media/media8.m4a"/><Relationship Id="rId18" Type="http://schemas.openxmlformats.org/officeDocument/2006/relationships/audio" Target="../media/media10.m4a"/><Relationship Id="rId26" Type="http://schemas.openxmlformats.org/officeDocument/2006/relationships/audio" Target="../media/media14.m4a"/><Relationship Id="rId3" Type="http://schemas.microsoft.com/office/2007/relationships/media" Target="../media/media3.m4a"/><Relationship Id="rId21" Type="http://schemas.microsoft.com/office/2007/relationships/media" Target="../media/media12.m4a"/><Relationship Id="rId7" Type="http://schemas.microsoft.com/office/2007/relationships/media" Target="../media/media5.m4a"/><Relationship Id="rId12" Type="http://schemas.openxmlformats.org/officeDocument/2006/relationships/audio" Target="../media/media7.m4a"/><Relationship Id="rId17" Type="http://schemas.microsoft.com/office/2007/relationships/media" Target="../media/media10.m4a"/><Relationship Id="rId25" Type="http://schemas.microsoft.com/office/2007/relationships/media" Target="../media/media14.m4a"/><Relationship Id="rId2" Type="http://schemas.openxmlformats.org/officeDocument/2006/relationships/audio" Target="../media/media2.m4a"/><Relationship Id="rId16" Type="http://schemas.openxmlformats.org/officeDocument/2006/relationships/audio" Target="../media/media9.m4a"/><Relationship Id="rId20" Type="http://schemas.openxmlformats.org/officeDocument/2006/relationships/audio" Target="../media/media11.m4a"/><Relationship Id="rId29" Type="http://schemas.openxmlformats.org/officeDocument/2006/relationships/slideLayout" Target="../slideLayouts/slideLayout2.xml"/><Relationship Id="rId1" Type="http://schemas.microsoft.com/office/2007/relationships/media" Target="../media/media2.m4a"/><Relationship Id="rId6" Type="http://schemas.openxmlformats.org/officeDocument/2006/relationships/audio" Target="../media/media4.m4a"/><Relationship Id="rId11" Type="http://schemas.microsoft.com/office/2007/relationships/media" Target="../media/media7.m4a"/><Relationship Id="rId24" Type="http://schemas.openxmlformats.org/officeDocument/2006/relationships/audio" Target="../media/media13.m4a"/><Relationship Id="rId5" Type="http://schemas.microsoft.com/office/2007/relationships/media" Target="../media/media4.m4a"/><Relationship Id="rId15" Type="http://schemas.microsoft.com/office/2007/relationships/media" Target="../media/media9.m4a"/><Relationship Id="rId23" Type="http://schemas.microsoft.com/office/2007/relationships/media" Target="../media/media13.m4a"/><Relationship Id="rId28" Type="http://schemas.openxmlformats.org/officeDocument/2006/relationships/audio" Target="../media/media15.m4a"/><Relationship Id="rId10" Type="http://schemas.openxmlformats.org/officeDocument/2006/relationships/audio" Target="../media/media6.m4a"/><Relationship Id="rId19" Type="http://schemas.microsoft.com/office/2007/relationships/media" Target="../media/media11.m4a"/><Relationship Id="rId31" Type="http://schemas.openxmlformats.org/officeDocument/2006/relationships/image" Target="../media/image5.png"/><Relationship Id="rId4" Type="http://schemas.openxmlformats.org/officeDocument/2006/relationships/audio" Target="../media/media3.m4a"/><Relationship Id="rId9" Type="http://schemas.microsoft.com/office/2007/relationships/media" Target="../media/media6.m4a"/><Relationship Id="rId14" Type="http://schemas.openxmlformats.org/officeDocument/2006/relationships/audio" Target="../media/media8.m4a"/><Relationship Id="rId22" Type="http://schemas.openxmlformats.org/officeDocument/2006/relationships/audio" Target="../media/media12.m4a"/><Relationship Id="rId27" Type="http://schemas.microsoft.com/office/2007/relationships/media" Target="../media/media15.m4a"/><Relationship Id="rId30"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5.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C057-DFE5-4211-BC21-915A843A2CE0}"/>
              </a:ext>
            </a:extLst>
          </p:cNvPr>
          <p:cNvSpPr>
            <a:spLocks noGrp="1"/>
          </p:cNvSpPr>
          <p:nvPr>
            <p:ph type="ctrTitle"/>
          </p:nvPr>
        </p:nvSpPr>
        <p:spPr/>
        <p:txBody>
          <a:bodyPr/>
          <a:lstStyle/>
          <a:p>
            <a:r>
              <a:rPr lang="en-GB" dirty="0">
                <a:latin typeface="Comic Sans MS" panose="030F0702030302020204" pitchFamily="66" charset="0"/>
              </a:rPr>
              <a:t>Ma Maison</a:t>
            </a:r>
          </a:p>
        </p:txBody>
      </p:sp>
      <p:sp>
        <p:nvSpPr>
          <p:cNvPr id="3" name="Subtitle 2">
            <a:extLst>
              <a:ext uri="{FF2B5EF4-FFF2-40B4-BE49-F238E27FC236}">
                <a16:creationId xmlns:a16="http://schemas.microsoft.com/office/drawing/2014/main" id="{EC24FE90-25CF-401A-8757-EE823E95DD0B}"/>
              </a:ext>
            </a:extLst>
          </p:cNvPr>
          <p:cNvSpPr>
            <a:spLocks noGrp="1"/>
          </p:cNvSpPr>
          <p:nvPr>
            <p:ph type="subTitle" idx="1"/>
          </p:nvPr>
        </p:nvSpPr>
        <p:spPr/>
        <p:txBody>
          <a:bodyPr/>
          <a:lstStyle/>
          <a:p>
            <a:r>
              <a:rPr lang="en-GB" dirty="0">
                <a:latin typeface="Comic Sans MS" panose="030F0702030302020204" pitchFamily="66" charset="0"/>
              </a:rPr>
              <a:t>My house</a:t>
            </a:r>
          </a:p>
        </p:txBody>
      </p:sp>
      <p:pic>
        <p:nvPicPr>
          <p:cNvPr id="1026" name="Picture 2" descr="Living in a bigger house won't make you happier — but this will">
            <a:extLst>
              <a:ext uri="{FF2B5EF4-FFF2-40B4-BE49-F238E27FC236}">
                <a16:creationId xmlns:a16="http://schemas.microsoft.com/office/drawing/2014/main" id="{8577CB4D-B951-4B50-B4A3-B04B3BA77D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8058" y="4207927"/>
            <a:ext cx="4567790" cy="22838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deal Brexit could trigger house price plunge, Bank of England ...">
            <a:extLst>
              <a:ext uri="{FF2B5EF4-FFF2-40B4-BE49-F238E27FC236}">
                <a16:creationId xmlns:a16="http://schemas.microsoft.com/office/drawing/2014/main" id="{85E38D9C-9776-4DBA-B686-2979A17F83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254" y="104903"/>
            <a:ext cx="4086206" cy="23875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ypes of houses in England | cglearn.it">
            <a:extLst>
              <a:ext uri="{FF2B5EF4-FFF2-40B4-BE49-F238E27FC236}">
                <a16:creationId xmlns:a16="http://schemas.microsoft.com/office/drawing/2014/main" id="{FD1299AE-56A5-44CF-B102-71CC6E0A3C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478" y="3602038"/>
            <a:ext cx="22860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UK House Price Index for May 2019 - GOV.UK">
            <a:extLst>
              <a:ext uri="{FF2B5EF4-FFF2-40B4-BE49-F238E27FC236}">
                <a16:creationId xmlns:a16="http://schemas.microsoft.com/office/drawing/2014/main" id="{B958A265-4DB3-4B74-BB10-FF7D5469D9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03096" y="46960"/>
            <a:ext cx="3833398" cy="2555599"/>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5C3D74C5-1CD5-436D-9B48-2A4AF627A1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357571" y="4258779"/>
            <a:ext cx="1476858" cy="1476858"/>
          </a:xfrm>
          <a:prstGeom prst="rect">
            <a:avLst/>
          </a:prstGeom>
        </p:spPr>
      </p:pic>
      <p:sp>
        <p:nvSpPr>
          <p:cNvPr id="9" name="TextBox 8">
            <a:extLst>
              <a:ext uri="{FF2B5EF4-FFF2-40B4-BE49-F238E27FC236}">
                <a16:creationId xmlns:a16="http://schemas.microsoft.com/office/drawing/2014/main" id="{E92A9DC1-1CCE-4D8A-A213-E5DE84E760B5}"/>
              </a:ext>
            </a:extLst>
          </p:cNvPr>
          <p:cNvSpPr txBox="1"/>
          <p:nvPr/>
        </p:nvSpPr>
        <p:spPr>
          <a:xfrm>
            <a:off x="2743200" y="6491822"/>
            <a:ext cx="1220206" cy="400110"/>
          </a:xfrm>
          <a:prstGeom prst="rect">
            <a:avLst/>
          </a:prstGeom>
          <a:noFill/>
        </p:spPr>
        <p:txBody>
          <a:bodyPr wrap="none" rtlCol="0">
            <a:spAutoFit/>
          </a:bodyPr>
          <a:lstStyle/>
          <a:p>
            <a:r>
              <a:rPr lang="en-GB" sz="2000" dirty="0">
                <a:solidFill>
                  <a:srgbClr val="FF0000"/>
                </a:solidFill>
                <a:latin typeface="Comic Sans MS" panose="030F0702030302020204" pitchFamily="66" charset="0"/>
              </a:rPr>
              <a:t>Lesson 4</a:t>
            </a:r>
          </a:p>
        </p:txBody>
      </p:sp>
    </p:spTree>
    <p:extLst>
      <p:ext uri="{BB962C8B-B14F-4D97-AF65-F5344CB8AC3E}">
        <p14:creationId xmlns:p14="http://schemas.microsoft.com/office/powerpoint/2010/main" val="312073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13114-541B-4596-8EED-734F0F71389B}"/>
              </a:ext>
            </a:extLst>
          </p:cNvPr>
          <p:cNvSpPr>
            <a:spLocks noGrp="1"/>
          </p:cNvSpPr>
          <p:nvPr>
            <p:ph type="title"/>
          </p:nvPr>
        </p:nvSpPr>
        <p:spPr>
          <a:xfrm>
            <a:off x="-937591" y="161355"/>
            <a:ext cx="10515600" cy="1325563"/>
          </a:xfrm>
        </p:spPr>
        <p:txBody>
          <a:bodyPr/>
          <a:lstStyle/>
          <a:p>
            <a:pPr algn="ctr"/>
            <a:r>
              <a:rPr lang="en-GB" u="sng" dirty="0">
                <a:latin typeface="Comic Sans MS" panose="030F0702030302020204" pitchFamily="66" charset="0"/>
              </a:rPr>
              <a:t>Bonjour class 4!</a:t>
            </a:r>
          </a:p>
        </p:txBody>
      </p:sp>
      <p:pic>
        <p:nvPicPr>
          <p:cNvPr id="2050" name="Picture 2" descr="France flag clipart - country flags">
            <a:extLst>
              <a:ext uri="{FF2B5EF4-FFF2-40B4-BE49-F238E27FC236}">
                <a16:creationId xmlns:a16="http://schemas.microsoft.com/office/drawing/2014/main" id="{37278A41-05B4-4A6D-BA9B-207B093A5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9" y="111021"/>
            <a:ext cx="1985862" cy="1325563"/>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BAE74D6C-6E82-4E0A-A965-EA3692F4C748}"/>
              </a:ext>
            </a:extLst>
          </p:cNvPr>
          <p:cNvSpPr>
            <a:spLocks noGrp="1"/>
          </p:cNvSpPr>
          <p:nvPr>
            <p:ph idx="1"/>
          </p:nvPr>
        </p:nvSpPr>
        <p:spPr>
          <a:xfrm>
            <a:off x="0" y="1537252"/>
            <a:ext cx="12192000" cy="5320748"/>
          </a:xfrm>
        </p:spPr>
        <p:txBody>
          <a:bodyPr>
            <a:normAutofit/>
          </a:bodyPr>
          <a:lstStyle/>
          <a:p>
            <a:pPr marL="0" indent="0">
              <a:buNone/>
            </a:pPr>
            <a:r>
              <a:rPr lang="en-GB" dirty="0">
                <a:latin typeface="Comic Sans MS" panose="030F0702030302020204" pitchFamily="66" charset="0"/>
              </a:rPr>
              <a:t>Welcome to the final French lesson about rooms in the house.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this lesson, you will create your own film, PowerPoint or poster to describe your house.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Make sure you have put the PowerPoint on full screen to make sure all the animations work properly! Don’t forget to press this button              when ever you see it to listen how to pronounce the word or phrase.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Miss Kimber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38A9F434-CA5D-4275-A182-F549F442E8DE}"/>
              </a:ext>
            </a:extLst>
          </p:cNvPr>
          <p:cNvPicPr>
            <a:picLocks noChangeAspect="1"/>
          </p:cNvPicPr>
          <p:nvPr/>
        </p:nvPicPr>
        <p:blipFill>
          <a:blip r:embed="rId3"/>
          <a:stretch>
            <a:fillRect/>
          </a:stretch>
        </p:blipFill>
        <p:spPr>
          <a:xfrm>
            <a:off x="10661597" y="4297311"/>
            <a:ext cx="523237" cy="533109"/>
          </a:xfrm>
          <a:prstGeom prst="rect">
            <a:avLst/>
          </a:prstGeom>
        </p:spPr>
      </p:pic>
    </p:spTree>
    <p:extLst>
      <p:ext uri="{BB962C8B-B14F-4D97-AF65-F5344CB8AC3E}">
        <p14:creationId xmlns:p14="http://schemas.microsoft.com/office/powerpoint/2010/main" val="2505013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EE23C-14E8-4CB8-9EF5-768542F4F280}"/>
              </a:ext>
            </a:extLst>
          </p:cNvPr>
          <p:cNvSpPr>
            <a:spLocks noGrp="1"/>
          </p:cNvSpPr>
          <p:nvPr>
            <p:ph type="title"/>
          </p:nvPr>
        </p:nvSpPr>
        <p:spPr>
          <a:xfrm>
            <a:off x="92765" y="365125"/>
            <a:ext cx="12099235" cy="1325563"/>
          </a:xfrm>
        </p:spPr>
        <p:txBody>
          <a:bodyPr>
            <a:normAutofit/>
          </a:bodyPr>
          <a:lstStyle/>
          <a:p>
            <a:r>
              <a:rPr lang="en-GB" dirty="0">
                <a:latin typeface="Comic Sans MS" panose="030F0702030302020204" pitchFamily="66" charset="0"/>
              </a:rPr>
              <a:t>You will need your description of your house from last lesson. This should be in your book.</a:t>
            </a:r>
          </a:p>
        </p:txBody>
      </p:sp>
      <p:sp>
        <p:nvSpPr>
          <p:cNvPr id="3" name="Content Placeholder 2">
            <a:extLst>
              <a:ext uri="{FF2B5EF4-FFF2-40B4-BE49-F238E27FC236}">
                <a16:creationId xmlns:a16="http://schemas.microsoft.com/office/drawing/2014/main" id="{36821665-7800-4C35-8BB9-8C5E1D753F2B}"/>
              </a:ext>
            </a:extLst>
          </p:cNvPr>
          <p:cNvSpPr>
            <a:spLocks noGrp="1"/>
          </p:cNvSpPr>
          <p:nvPr>
            <p:ph idx="1"/>
          </p:nvPr>
        </p:nvSpPr>
        <p:spPr>
          <a:xfrm>
            <a:off x="639416" y="2079131"/>
            <a:ext cx="10515600" cy="1010340"/>
          </a:xfrm>
        </p:spPr>
        <p:txBody>
          <a:bodyPr/>
          <a:lstStyle/>
          <a:p>
            <a:pPr marL="0" indent="0">
              <a:buNone/>
            </a:pPr>
            <a:r>
              <a:rPr lang="en-GB" dirty="0">
                <a:latin typeface="Comic Sans MS" panose="030F0702030302020204" pitchFamily="66" charset="0"/>
              </a:rPr>
              <a:t>If you can’t find it, just write a new one using the key sentence structure and the words and numbers in your book.</a:t>
            </a:r>
          </a:p>
          <a:p>
            <a:pPr marL="0" indent="0">
              <a:buNone/>
            </a:pPr>
            <a:endParaRPr lang="en-GB" dirty="0">
              <a:latin typeface="Comic Sans MS" panose="030F0702030302020204" pitchFamily="66" charset="0"/>
            </a:endParaRPr>
          </a:p>
        </p:txBody>
      </p:sp>
      <p:sp>
        <p:nvSpPr>
          <p:cNvPr id="4" name="Content Placeholder 2">
            <a:extLst>
              <a:ext uri="{FF2B5EF4-FFF2-40B4-BE49-F238E27FC236}">
                <a16:creationId xmlns:a16="http://schemas.microsoft.com/office/drawing/2014/main" id="{A488A682-2BB4-4838-8148-F9BB8BD488EE}"/>
              </a:ext>
            </a:extLst>
          </p:cNvPr>
          <p:cNvSpPr txBox="1">
            <a:spLocks/>
          </p:cNvSpPr>
          <p:nvPr/>
        </p:nvSpPr>
        <p:spPr>
          <a:xfrm>
            <a:off x="1437643" y="3089471"/>
            <a:ext cx="8919147" cy="932565"/>
          </a:xfrm>
          <a:prstGeom prst="rect">
            <a:avLst/>
          </a:prstGeom>
          <a:solidFill>
            <a:schemeClr val="bg1"/>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3200">
                <a:solidFill>
                  <a:srgbClr val="7030A0"/>
                </a:solidFill>
                <a:latin typeface="Comic Sans MS" panose="030F0702030302020204" pitchFamily="66" charset="0"/>
              </a:rPr>
              <a:t>Dans ma maison, </a:t>
            </a:r>
            <a:r>
              <a:rPr lang="en-GB" sz="3200">
                <a:solidFill>
                  <a:srgbClr val="00B0F0"/>
                </a:solidFill>
                <a:latin typeface="Comic Sans MS" panose="030F0702030302020204" pitchFamily="66" charset="0"/>
              </a:rPr>
              <a:t>il y a </a:t>
            </a:r>
            <a:r>
              <a:rPr lang="en-GB" sz="3200">
                <a:solidFill>
                  <a:schemeClr val="accent6">
                    <a:lumMod val="75000"/>
                  </a:schemeClr>
                </a:solidFill>
                <a:latin typeface="Comic Sans MS" panose="030F0702030302020204" pitchFamily="66" charset="0"/>
              </a:rPr>
              <a:t>[number] </a:t>
            </a:r>
            <a:r>
              <a:rPr lang="en-GB" sz="3200">
                <a:solidFill>
                  <a:srgbClr val="FF0000"/>
                </a:solidFill>
                <a:latin typeface="Comic Sans MS" panose="030F0702030302020204" pitchFamily="66" charset="0"/>
              </a:rPr>
              <a:t>[room].</a:t>
            </a:r>
            <a:endParaRPr lang="en-GB" dirty="0">
              <a:latin typeface="Comic Sans MS" panose="030F0702030302020204" pitchFamily="66" charset="0"/>
            </a:endParaRPr>
          </a:p>
        </p:txBody>
      </p:sp>
      <p:sp>
        <p:nvSpPr>
          <p:cNvPr id="5" name="TextBox 4">
            <a:extLst>
              <a:ext uri="{FF2B5EF4-FFF2-40B4-BE49-F238E27FC236}">
                <a16:creationId xmlns:a16="http://schemas.microsoft.com/office/drawing/2014/main" id="{A6F76112-8F41-43C5-B828-021191F90E46}"/>
              </a:ext>
            </a:extLst>
          </p:cNvPr>
          <p:cNvSpPr txBox="1"/>
          <p:nvPr/>
        </p:nvSpPr>
        <p:spPr>
          <a:xfrm>
            <a:off x="877955" y="4625008"/>
            <a:ext cx="9952383" cy="1200329"/>
          </a:xfrm>
          <a:prstGeom prst="rect">
            <a:avLst/>
          </a:prstGeom>
          <a:noFill/>
        </p:spPr>
        <p:txBody>
          <a:bodyPr wrap="square" rtlCol="0">
            <a:spAutoFit/>
          </a:bodyPr>
          <a:lstStyle/>
          <a:p>
            <a:pPr algn="ctr"/>
            <a:r>
              <a:rPr lang="en-GB" sz="2400" dirty="0">
                <a:latin typeface="Comic Sans MS" panose="030F0702030302020204" pitchFamily="66" charset="0"/>
              </a:rPr>
              <a:t>Practise reading your description out loud. If you can’t remember how to pronounce some of the words, listen to them on the next slide.</a:t>
            </a:r>
          </a:p>
        </p:txBody>
      </p:sp>
    </p:spTree>
    <p:extLst>
      <p:ext uri="{BB962C8B-B14F-4D97-AF65-F5344CB8AC3E}">
        <p14:creationId xmlns:p14="http://schemas.microsoft.com/office/powerpoint/2010/main" val="1874068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89527410-8450-4C44-A974-DEF9BC7F96F5}"/>
                  </a:ext>
                </a:extLst>
              </p:cNvPr>
              <p:cNvSpPr/>
              <p:nvPr/>
            </p:nvSpPr>
            <p:spPr>
              <a:xfrm>
                <a:off x="265042" y="2420612"/>
                <a:ext cx="4797287" cy="4271736"/>
              </a:xfrm>
              <a:prstGeom prst="rect">
                <a:avLst/>
              </a:prstGeom>
            </p:spPr>
            <p:txBody>
              <a:bodyPr wrap="square">
                <a:spAutoFit/>
              </a:bodyPr>
              <a:lstStyle/>
              <a:p>
                <a:r>
                  <a:rPr lang="en-GB" sz="2400" dirty="0">
                    <a:latin typeface="Comic Sans MS" panose="030F0702030302020204" pitchFamily="66" charset="0"/>
                  </a:rPr>
                  <a:t>la </a:t>
                </a:r>
                <a:r>
                  <a:rPr lang="en-GB" sz="2400" dirty="0" err="1">
                    <a:latin typeface="Comic Sans MS" panose="030F0702030302020204" pitchFamily="66" charset="0"/>
                  </a:rPr>
                  <a:t>maison</a:t>
                </a:r>
                <a:r>
                  <a:rPr lang="en-GB" sz="2400" dirty="0">
                    <a:latin typeface="Comic Sans MS" panose="030F0702030302020204" pitchFamily="66" charset="0"/>
                  </a:rPr>
                  <a:t> - house</a:t>
                </a:r>
              </a:p>
              <a:p>
                <a:r>
                  <a:rPr lang="en-GB" sz="2400" dirty="0" err="1">
                    <a:latin typeface="Comic Sans MS" panose="030F0702030302020204" pitchFamily="66" charset="0"/>
                  </a:rPr>
                  <a:t>l’appartement</a:t>
                </a:r>
                <a:r>
                  <a:rPr lang="en-GB" sz="2400" dirty="0">
                    <a:latin typeface="Comic Sans MS" panose="030F0702030302020204" pitchFamily="66" charset="0"/>
                  </a:rPr>
                  <a:t> - flat</a:t>
                </a:r>
              </a:p>
              <a:p>
                <a:r>
                  <a:rPr lang="en-GB" sz="2400" dirty="0" err="1">
                    <a:latin typeface="Comic Sans MS" panose="030F0702030302020204" pitchFamily="66" charset="0"/>
                  </a:rPr>
                  <a:t>l’entr</a:t>
                </a:r>
                <a14:m>
                  <m:oMath xmlns:m="http://schemas.openxmlformats.org/officeDocument/2006/math">
                    <m:acc>
                      <m:accPr>
                        <m:chr m:val="́"/>
                        <m:ctrlPr>
                          <a:rPr lang="en-GB" sz="2400" i="1">
                            <a:latin typeface="Cambria Math" panose="02040503050406030204" pitchFamily="18" charset="0"/>
                          </a:rPr>
                        </m:ctrlPr>
                      </m:accPr>
                      <m:e>
                        <m:r>
                          <m:rPr>
                            <m:sty m:val="p"/>
                          </m:rPr>
                          <a:rPr lang="en-GB" sz="2400">
                            <a:latin typeface="Cambria Math" panose="02040503050406030204" pitchFamily="18" charset="0"/>
                          </a:rPr>
                          <m:t>e</m:t>
                        </m:r>
                      </m:e>
                    </m:acc>
                  </m:oMath>
                </a14:m>
                <a:r>
                  <a:rPr lang="en-GB" sz="2400" dirty="0">
                    <a:latin typeface="Comic Sans MS" panose="030F0702030302020204" pitchFamily="66" charset="0"/>
                  </a:rPr>
                  <a:t>e - hallway</a:t>
                </a:r>
              </a:p>
              <a:p>
                <a:r>
                  <a:rPr lang="en-GB" sz="2400" dirty="0">
                    <a:latin typeface="Comic Sans MS" panose="030F0702030302020204" pitchFamily="66" charset="0"/>
                  </a:rPr>
                  <a:t>le salon – living room</a:t>
                </a:r>
              </a:p>
              <a:p>
                <a:r>
                  <a:rPr lang="en-GB" sz="2400" dirty="0">
                    <a:latin typeface="Comic Sans MS" panose="030F0702030302020204" pitchFamily="66" charset="0"/>
                  </a:rPr>
                  <a:t>la cuisine - kitchen</a:t>
                </a:r>
              </a:p>
              <a:p>
                <a:r>
                  <a:rPr lang="en-GB" sz="2400" dirty="0">
                    <a:latin typeface="Comic Sans MS" panose="030F0702030302020204" pitchFamily="66" charset="0"/>
                  </a:rPr>
                  <a:t>la salle </a:t>
                </a:r>
                <a14:m>
                  <m:oMath xmlns:m="http://schemas.openxmlformats.org/officeDocument/2006/math">
                    <m:acc>
                      <m:accPr>
                        <m:chr m:val="̀"/>
                        <m:ctrlPr>
                          <a:rPr lang="en-GB" sz="2400" i="1">
                            <a:latin typeface="Cambria Math" panose="02040503050406030204" pitchFamily="18" charset="0"/>
                          </a:rPr>
                        </m:ctrlPr>
                      </m:accPr>
                      <m:e>
                        <m:r>
                          <a:rPr lang="en-GB" sz="2400" i="1">
                            <a:latin typeface="Cambria Math" panose="02040503050406030204" pitchFamily="18" charset="0"/>
                          </a:rPr>
                          <m:t>𝑎</m:t>
                        </m:r>
                      </m:e>
                    </m:acc>
                  </m:oMath>
                </a14:m>
                <a:r>
                  <a:rPr lang="en-GB" sz="2400" dirty="0">
                    <a:latin typeface="Comic Sans MS" panose="030F0702030302020204" pitchFamily="66" charset="0"/>
                  </a:rPr>
                  <a:t> manger – dining room</a:t>
                </a:r>
              </a:p>
              <a:p>
                <a:r>
                  <a:rPr lang="en-GB" sz="2400" dirty="0">
                    <a:latin typeface="Comic Sans MS" panose="030F0702030302020204" pitchFamily="66" charset="0"/>
                  </a:rPr>
                  <a:t>la salle de </a:t>
                </a:r>
                <a:r>
                  <a:rPr lang="en-GB" sz="2400" dirty="0" err="1">
                    <a:latin typeface="Comic Sans MS" panose="030F0702030302020204" pitchFamily="66" charset="0"/>
                  </a:rPr>
                  <a:t>bains</a:t>
                </a:r>
                <a:r>
                  <a:rPr lang="en-GB" sz="2400" dirty="0">
                    <a:latin typeface="Comic Sans MS" panose="030F0702030302020204" pitchFamily="66" charset="0"/>
                  </a:rPr>
                  <a:t> - bathroom</a:t>
                </a:r>
              </a:p>
              <a:p>
                <a:r>
                  <a:rPr lang="en-GB" sz="2400" dirty="0">
                    <a:latin typeface="Comic Sans MS" panose="030F0702030302020204" pitchFamily="66" charset="0"/>
                  </a:rPr>
                  <a:t>la </a:t>
                </a:r>
                <a:r>
                  <a:rPr lang="en-GB" sz="2400" dirty="0" err="1">
                    <a:latin typeface="Comic Sans MS" panose="030F0702030302020204" pitchFamily="66" charset="0"/>
                  </a:rPr>
                  <a:t>chambre</a:t>
                </a:r>
                <a:r>
                  <a:rPr lang="en-GB" sz="2400" dirty="0">
                    <a:latin typeface="Comic Sans MS" panose="030F0702030302020204" pitchFamily="66" charset="0"/>
                  </a:rPr>
                  <a:t> - bedroom</a:t>
                </a:r>
              </a:p>
              <a:p>
                <a:r>
                  <a:rPr lang="en-GB" sz="2400" dirty="0">
                    <a:latin typeface="Comic Sans MS" panose="030F0702030302020204" pitchFamily="66" charset="0"/>
                  </a:rPr>
                  <a:t>le garage - garage</a:t>
                </a:r>
              </a:p>
              <a:p>
                <a:r>
                  <a:rPr lang="en-GB" sz="2400" dirty="0">
                    <a:latin typeface="Comic Sans MS" panose="030F0702030302020204" pitchFamily="66" charset="0"/>
                  </a:rPr>
                  <a:t>le </a:t>
                </a:r>
                <a:r>
                  <a:rPr lang="en-GB" sz="2400" dirty="0" err="1">
                    <a:latin typeface="Comic Sans MS" panose="030F0702030302020204" pitchFamily="66" charset="0"/>
                  </a:rPr>
                  <a:t>jardin</a:t>
                </a:r>
                <a:r>
                  <a:rPr lang="en-GB" sz="2400" dirty="0">
                    <a:latin typeface="Comic Sans MS" panose="030F0702030302020204" pitchFamily="66" charset="0"/>
                  </a:rPr>
                  <a:t> - garden</a:t>
                </a:r>
              </a:p>
              <a:p>
                <a:r>
                  <a:rPr lang="en-GB" sz="2400" dirty="0">
                    <a:latin typeface="Comic Sans MS" panose="030F0702030302020204" pitchFamily="66" charset="0"/>
                  </a:rPr>
                  <a:t>le </a:t>
                </a:r>
                <a:r>
                  <a:rPr lang="en-GB" sz="2400" dirty="0" err="1">
                    <a:latin typeface="Comic Sans MS" panose="030F0702030302020204" pitchFamily="66" charset="0"/>
                  </a:rPr>
                  <a:t>grenier</a:t>
                </a:r>
                <a:r>
                  <a:rPr lang="en-GB" sz="2400" dirty="0">
                    <a:latin typeface="Comic Sans MS" panose="030F0702030302020204" pitchFamily="66" charset="0"/>
                  </a:rPr>
                  <a:t> - attic</a:t>
                </a:r>
              </a:p>
            </p:txBody>
          </p:sp>
        </mc:Choice>
        <mc:Fallback xmlns="">
          <p:sp>
            <p:nvSpPr>
              <p:cNvPr id="4" name="Rectangle 3">
                <a:extLst>
                  <a:ext uri="{FF2B5EF4-FFF2-40B4-BE49-F238E27FC236}">
                    <a16:creationId xmlns:a16="http://schemas.microsoft.com/office/drawing/2014/main" id="{89527410-8450-4C44-A974-DEF9BC7F96F5}"/>
                  </a:ext>
                </a:extLst>
              </p:cNvPr>
              <p:cNvSpPr>
                <a:spLocks noRot="1" noChangeAspect="1" noMove="1" noResize="1" noEditPoints="1" noAdjustHandles="1" noChangeArrowheads="1" noChangeShapeType="1" noTextEdit="1"/>
              </p:cNvSpPr>
              <p:nvPr/>
            </p:nvSpPr>
            <p:spPr>
              <a:xfrm>
                <a:off x="265042" y="2420612"/>
                <a:ext cx="4797287" cy="4271736"/>
              </a:xfrm>
              <a:prstGeom prst="rect">
                <a:avLst/>
              </a:prstGeom>
              <a:blipFill>
                <a:blip r:embed="rId30"/>
                <a:stretch>
                  <a:fillRect l="-1906" t="-1141"/>
                </a:stretch>
              </a:blipFill>
            </p:spPr>
            <p:txBody>
              <a:bodyPr/>
              <a:lstStyle/>
              <a:p>
                <a:r>
                  <a:rPr lang="en-GB">
                    <a:noFill/>
                  </a:rPr>
                  <a:t> </a:t>
                </a:r>
              </a:p>
            </p:txBody>
          </p:sp>
        </mc:Fallback>
      </mc:AlternateContent>
      <p:sp>
        <p:nvSpPr>
          <p:cNvPr id="5" name="Rectangle: Rounded Corners 4">
            <a:extLst>
              <a:ext uri="{FF2B5EF4-FFF2-40B4-BE49-F238E27FC236}">
                <a16:creationId xmlns:a16="http://schemas.microsoft.com/office/drawing/2014/main" id="{ABB4A900-21BD-48D1-B226-61ABC4485739}"/>
              </a:ext>
            </a:extLst>
          </p:cNvPr>
          <p:cNvSpPr/>
          <p:nvPr/>
        </p:nvSpPr>
        <p:spPr>
          <a:xfrm>
            <a:off x="102024" y="86455"/>
            <a:ext cx="5512906" cy="2133600"/>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E495A109-12BB-4200-B499-28A40C65CBC6}"/>
              </a:ext>
            </a:extLst>
          </p:cNvPr>
          <p:cNvSpPr>
            <a:spLocks noGrp="1"/>
          </p:cNvSpPr>
          <p:nvPr>
            <p:ph type="title"/>
          </p:nvPr>
        </p:nvSpPr>
        <p:spPr>
          <a:xfrm>
            <a:off x="265042" y="303286"/>
            <a:ext cx="5302988" cy="944180"/>
          </a:xfrm>
        </p:spPr>
        <p:txBody>
          <a:bodyPr>
            <a:normAutofit/>
          </a:bodyPr>
          <a:lstStyle/>
          <a:p>
            <a:pPr algn="ctr"/>
            <a:r>
              <a:rPr lang="en-GB" sz="4800" dirty="0">
                <a:latin typeface="Comic Sans MS" panose="030F0702030302020204" pitchFamily="66" charset="0"/>
              </a:rPr>
              <a:t>Dans ma </a:t>
            </a:r>
            <a:r>
              <a:rPr lang="en-GB" sz="4800" dirty="0" err="1">
                <a:latin typeface="Comic Sans MS" panose="030F0702030302020204" pitchFamily="66" charset="0"/>
              </a:rPr>
              <a:t>maison</a:t>
            </a:r>
            <a:endParaRPr lang="en-GB" sz="4800" dirty="0">
              <a:latin typeface="Comic Sans MS" panose="030F0702030302020204" pitchFamily="66" charset="0"/>
            </a:endParaRPr>
          </a:p>
        </p:txBody>
      </p:sp>
      <p:sp>
        <p:nvSpPr>
          <p:cNvPr id="7" name="Content Placeholder 2">
            <a:extLst>
              <a:ext uri="{FF2B5EF4-FFF2-40B4-BE49-F238E27FC236}">
                <a16:creationId xmlns:a16="http://schemas.microsoft.com/office/drawing/2014/main" id="{CD2B2436-05E4-4870-B75D-B16894346207}"/>
              </a:ext>
            </a:extLst>
          </p:cNvPr>
          <p:cNvSpPr>
            <a:spLocks noGrp="1"/>
          </p:cNvSpPr>
          <p:nvPr>
            <p:ph idx="1"/>
          </p:nvPr>
        </p:nvSpPr>
        <p:spPr>
          <a:xfrm>
            <a:off x="1958726" y="1046074"/>
            <a:ext cx="2421836" cy="677518"/>
          </a:xfrm>
        </p:spPr>
        <p:txBody>
          <a:bodyPr/>
          <a:lstStyle/>
          <a:p>
            <a:pPr marL="0" indent="0" algn="ctr">
              <a:buNone/>
            </a:pPr>
            <a:r>
              <a:rPr lang="en-GB" dirty="0">
                <a:latin typeface="Comic Sans MS" panose="030F0702030302020204" pitchFamily="66" charset="0"/>
              </a:rPr>
              <a:t>In my house</a:t>
            </a:r>
          </a:p>
        </p:txBody>
      </p:sp>
      <p:sp>
        <p:nvSpPr>
          <p:cNvPr id="13" name="Rectangle: Rounded Corners 12">
            <a:extLst>
              <a:ext uri="{FF2B5EF4-FFF2-40B4-BE49-F238E27FC236}">
                <a16:creationId xmlns:a16="http://schemas.microsoft.com/office/drawing/2014/main" id="{A8E86AEF-3D0D-48D7-8D76-92F5D5BF3046}"/>
              </a:ext>
            </a:extLst>
          </p:cNvPr>
          <p:cNvSpPr/>
          <p:nvPr/>
        </p:nvSpPr>
        <p:spPr>
          <a:xfrm>
            <a:off x="5910471" y="86455"/>
            <a:ext cx="6016488" cy="2133600"/>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itle 1">
            <a:extLst>
              <a:ext uri="{FF2B5EF4-FFF2-40B4-BE49-F238E27FC236}">
                <a16:creationId xmlns:a16="http://schemas.microsoft.com/office/drawing/2014/main" id="{99C9CC91-6324-424A-A7A8-277E0B82DF4F}"/>
              </a:ext>
            </a:extLst>
          </p:cNvPr>
          <p:cNvSpPr txBox="1">
            <a:spLocks/>
          </p:cNvSpPr>
          <p:nvPr/>
        </p:nvSpPr>
        <p:spPr>
          <a:xfrm>
            <a:off x="5054323" y="320549"/>
            <a:ext cx="8186530" cy="9931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err="1">
                <a:latin typeface="Comic Sans MS" panose="030F0702030302020204" pitchFamily="66" charset="0"/>
              </a:rPr>
              <a:t>il</a:t>
            </a:r>
            <a:r>
              <a:rPr lang="en-GB" sz="4800" dirty="0">
                <a:latin typeface="Comic Sans MS" panose="030F0702030302020204" pitchFamily="66" charset="0"/>
              </a:rPr>
              <a:t> y a</a:t>
            </a:r>
          </a:p>
        </p:txBody>
      </p:sp>
      <p:sp>
        <p:nvSpPr>
          <p:cNvPr id="15" name="Content Placeholder 2">
            <a:extLst>
              <a:ext uri="{FF2B5EF4-FFF2-40B4-BE49-F238E27FC236}">
                <a16:creationId xmlns:a16="http://schemas.microsoft.com/office/drawing/2014/main" id="{6E23CC1B-CBCF-4F1D-ACF8-5B7D8AE13EA3}"/>
              </a:ext>
            </a:extLst>
          </p:cNvPr>
          <p:cNvSpPr txBox="1">
            <a:spLocks/>
          </p:cNvSpPr>
          <p:nvPr/>
        </p:nvSpPr>
        <p:spPr>
          <a:xfrm>
            <a:off x="4948305" y="1270807"/>
            <a:ext cx="8186530" cy="6775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latin typeface="Comic Sans MS" panose="030F0702030302020204" pitchFamily="66" charset="0"/>
              </a:rPr>
              <a:t>There is/ there are</a:t>
            </a:r>
          </a:p>
        </p:txBody>
      </p:sp>
      <p:pic>
        <p:nvPicPr>
          <p:cNvPr id="17" name="Recorded Sound">
            <a:hlinkClick r:id="" action="ppaction://media"/>
            <a:extLst>
              <a:ext uri="{FF2B5EF4-FFF2-40B4-BE49-F238E27FC236}">
                <a16:creationId xmlns:a16="http://schemas.microsoft.com/office/drawing/2014/main" id="{43CEE69C-4EA3-48C5-AB46-23D2B9E743B5}"/>
              </a:ext>
            </a:extLst>
          </p:cNvPr>
          <p:cNvPicPr>
            <a:picLocks noChangeAspect="1"/>
          </p:cNvPicPr>
          <p:nvPr>
            <a:audioFile r:link="rId2"/>
            <p:extLst>
              <p:ext uri="{DAA4B4D4-6D71-4841-9C94-3DE7FCFB9230}">
                <p14:media xmlns:p14="http://schemas.microsoft.com/office/powerpoint/2010/main" r:embed="rId1"/>
              </p:ext>
            </p:extLst>
          </p:nvPr>
        </p:nvPicPr>
        <p:blipFill>
          <a:blip r:embed="rId31"/>
          <a:stretch>
            <a:fillRect/>
          </a:stretch>
        </p:blipFill>
        <p:spPr>
          <a:xfrm>
            <a:off x="2858477" y="2313905"/>
            <a:ext cx="543767" cy="543767"/>
          </a:xfrm>
          <a:prstGeom prst="rect">
            <a:avLst/>
          </a:prstGeom>
        </p:spPr>
      </p:pic>
      <p:pic>
        <p:nvPicPr>
          <p:cNvPr id="18" name="Recorded Sound">
            <a:hlinkClick r:id="" action="ppaction://media"/>
            <a:extLst>
              <a:ext uri="{FF2B5EF4-FFF2-40B4-BE49-F238E27FC236}">
                <a16:creationId xmlns:a16="http://schemas.microsoft.com/office/drawing/2014/main" id="{B0B1A906-BCC5-4424-8170-1E0D9729B228}"/>
              </a:ext>
            </a:extLst>
          </p:cNvPr>
          <p:cNvPicPr>
            <a:picLocks noChangeAspect="1"/>
          </p:cNvPicPr>
          <p:nvPr>
            <a:audioFile r:link="rId4"/>
            <p:extLst>
              <p:ext uri="{DAA4B4D4-6D71-4841-9C94-3DE7FCFB9230}">
                <p14:media xmlns:p14="http://schemas.microsoft.com/office/powerpoint/2010/main" r:embed="rId3"/>
              </p:ext>
            </p:extLst>
          </p:nvPr>
        </p:nvPicPr>
        <p:blipFill>
          <a:blip r:embed="rId31"/>
          <a:stretch>
            <a:fillRect/>
          </a:stretch>
        </p:blipFill>
        <p:spPr>
          <a:xfrm>
            <a:off x="3402244" y="2702192"/>
            <a:ext cx="543767" cy="543767"/>
          </a:xfrm>
          <a:prstGeom prst="rect">
            <a:avLst/>
          </a:prstGeom>
        </p:spPr>
      </p:pic>
      <p:pic>
        <p:nvPicPr>
          <p:cNvPr id="19" name="Recorded Sound">
            <a:hlinkClick r:id="" action="ppaction://media"/>
            <a:extLst>
              <a:ext uri="{FF2B5EF4-FFF2-40B4-BE49-F238E27FC236}">
                <a16:creationId xmlns:a16="http://schemas.microsoft.com/office/drawing/2014/main" id="{BAF84304-CD12-4E5C-9743-1F54FC681E3D}"/>
              </a:ext>
            </a:extLst>
          </p:cNvPr>
          <p:cNvPicPr>
            <a:picLocks noChangeAspect="1"/>
          </p:cNvPicPr>
          <p:nvPr>
            <a:audioFile r:link="rId6"/>
            <p:extLst>
              <p:ext uri="{DAA4B4D4-6D71-4841-9C94-3DE7FCFB9230}">
                <p14:media xmlns:p14="http://schemas.microsoft.com/office/powerpoint/2010/main" r:embed="rId5"/>
              </p:ext>
            </p:extLst>
          </p:nvPr>
        </p:nvPicPr>
        <p:blipFill>
          <a:blip r:embed="rId31"/>
          <a:stretch>
            <a:fillRect/>
          </a:stretch>
        </p:blipFill>
        <p:spPr>
          <a:xfrm>
            <a:off x="2858477" y="3058229"/>
            <a:ext cx="622473" cy="622473"/>
          </a:xfrm>
          <a:prstGeom prst="rect">
            <a:avLst/>
          </a:prstGeom>
        </p:spPr>
      </p:pic>
      <p:pic>
        <p:nvPicPr>
          <p:cNvPr id="20" name="Recorded Sound">
            <a:hlinkClick r:id="" action="ppaction://media"/>
            <a:extLst>
              <a:ext uri="{FF2B5EF4-FFF2-40B4-BE49-F238E27FC236}">
                <a16:creationId xmlns:a16="http://schemas.microsoft.com/office/drawing/2014/main" id="{E5C8ECDE-2089-4638-81E6-87EB378460EB}"/>
              </a:ext>
            </a:extLst>
          </p:cNvPr>
          <p:cNvPicPr>
            <a:picLocks noChangeAspect="1"/>
          </p:cNvPicPr>
          <p:nvPr>
            <a:audioFile r:link="rId8"/>
            <p:extLst>
              <p:ext uri="{DAA4B4D4-6D71-4841-9C94-3DE7FCFB9230}">
                <p14:media xmlns:p14="http://schemas.microsoft.com/office/powerpoint/2010/main" r:embed="rId7"/>
              </p:ext>
            </p:extLst>
          </p:nvPr>
        </p:nvPicPr>
        <p:blipFill>
          <a:blip r:embed="rId31"/>
          <a:stretch>
            <a:fillRect/>
          </a:stretch>
        </p:blipFill>
        <p:spPr>
          <a:xfrm>
            <a:off x="3402244" y="3521651"/>
            <a:ext cx="470245" cy="470245"/>
          </a:xfrm>
          <a:prstGeom prst="rect">
            <a:avLst/>
          </a:prstGeom>
        </p:spPr>
      </p:pic>
      <p:pic>
        <p:nvPicPr>
          <p:cNvPr id="21" name="Recorded Sound">
            <a:hlinkClick r:id="" action="ppaction://media"/>
            <a:extLst>
              <a:ext uri="{FF2B5EF4-FFF2-40B4-BE49-F238E27FC236}">
                <a16:creationId xmlns:a16="http://schemas.microsoft.com/office/drawing/2014/main" id="{7FBFA02D-50A7-4681-B76B-C34366490F7B}"/>
              </a:ext>
            </a:extLst>
          </p:cNvPr>
          <p:cNvPicPr>
            <a:picLocks noChangeAspect="1"/>
          </p:cNvPicPr>
          <p:nvPr>
            <a:audioFile r:link="rId10"/>
            <p:extLst>
              <p:ext uri="{DAA4B4D4-6D71-4841-9C94-3DE7FCFB9230}">
                <p14:media xmlns:p14="http://schemas.microsoft.com/office/powerpoint/2010/main" r:embed="rId9"/>
              </p:ext>
            </p:extLst>
          </p:nvPr>
        </p:nvPicPr>
        <p:blipFill>
          <a:blip r:embed="rId31"/>
          <a:stretch>
            <a:fillRect/>
          </a:stretch>
        </p:blipFill>
        <p:spPr>
          <a:xfrm>
            <a:off x="3101339" y="3857052"/>
            <a:ext cx="572788" cy="572788"/>
          </a:xfrm>
          <a:prstGeom prst="rect">
            <a:avLst/>
          </a:prstGeom>
        </p:spPr>
      </p:pic>
      <p:pic>
        <p:nvPicPr>
          <p:cNvPr id="22" name="Recorded Sound">
            <a:hlinkClick r:id="" action="ppaction://media"/>
            <a:extLst>
              <a:ext uri="{FF2B5EF4-FFF2-40B4-BE49-F238E27FC236}">
                <a16:creationId xmlns:a16="http://schemas.microsoft.com/office/drawing/2014/main" id="{ABD7E5A3-4119-48B7-B914-AC2122356032}"/>
              </a:ext>
            </a:extLst>
          </p:cNvPr>
          <p:cNvPicPr>
            <a:picLocks noChangeAspect="1"/>
          </p:cNvPicPr>
          <p:nvPr>
            <a:audioFile r:link="rId12"/>
            <p:extLst>
              <p:ext uri="{DAA4B4D4-6D71-4841-9C94-3DE7FCFB9230}">
                <p14:media xmlns:p14="http://schemas.microsoft.com/office/powerpoint/2010/main" r:embed="rId11"/>
              </p:ext>
            </p:extLst>
          </p:nvPr>
        </p:nvPicPr>
        <p:blipFill>
          <a:blip r:embed="rId31"/>
          <a:stretch>
            <a:fillRect/>
          </a:stretch>
        </p:blipFill>
        <p:spPr>
          <a:xfrm>
            <a:off x="4780789" y="4282946"/>
            <a:ext cx="547067" cy="547067"/>
          </a:xfrm>
          <a:prstGeom prst="rect">
            <a:avLst/>
          </a:prstGeom>
        </p:spPr>
      </p:pic>
      <p:pic>
        <p:nvPicPr>
          <p:cNvPr id="23" name="Recorded Sound">
            <a:hlinkClick r:id="" action="ppaction://media"/>
            <a:extLst>
              <a:ext uri="{FF2B5EF4-FFF2-40B4-BE49-F238E27FC236}">
                <a16:creationId xmlns:a16="http://schemas.microsoft.com/office/drawing/2014/main" id="{C9A0537D-BC08-4F25-A6AB-470EEFB87C80}"/>
              </a:ext>
            </a:extLst>
          </p:cNvPr>
          <p:cNvPicPr>
            <a:picLocks noChangeAspect="1"/>
          </p:cNvPicPr>
          <p:nvPr>
            <a:audioFile r:link="rId14"/>
            <p:extLst>
              <p:ext uri="{DAA4B4D4-6D71-4841-9C94-3DE7FCFB9230}">
                <p14:media xmlns:p14="http://schemas.microsoft.com/office/powerpoint/2010/main" r:embed="rId13"/>
              </p:ext>
            </p:extLst>
          </p:nvPr>
        </p:nvPicPr>
        <p:blipFill>
          <a:blip r:embed="rId31"/>
          <a:stretch>
            <a:fillRect/>
          </a:stretch>
        </p:blipFill>
        <p:spPr>
          <a:xfrm>
            <a:off x="4366190" y="4612817"/>
            <a:ext cx="547067" cy="547067"/>
          </a:xfrm>
          <a:prstGeom prst="rect">
            <a:avLst/>
          </a:prstGeom>
        </p:spPr>
      </p:pic>
      <p:pic>
        <p:nvPicPr>
          <p:cNvPr id="24" name="Recorded Sound">
            <a:hlinkClick r:id="" action="ppaction://media"/>
            <a:extLst>
              <a:ext uri="{FF2B5EF4-FFF2-40B4-BE49-F238E27FC236}">
                <a16:creationId xmlns:a16="http://schemas.microsoft.com/office/drawing/2014/main" id="{D8A03CD4-B128-4588-9B0A-E49E22D4BC32}"/>
              </a:ext>
            </a:extLst>
          </p:cNvPr>
          <p:cNvPicPr>
            <a:picLocks noChangeAspect="1"/>
          </p:cNvPicPr>
          <p:nvPr>
            <a:audioFile r:link="rId16"/>
            <p:extLst>
              <p:ext uri="{DAA4B4D4-6D71-4841-9C94-3DE7FCFB9230}">
                <p14:media xmlns:p14="http://schemas.microsoft.com/office/powerpoint/2010/main" r:embed="rId15"/>
              </p:ext>
            </p:extLst>
          </p:nvPr>
        </p:nvPicPr>
        <p:blipFill>
          <a:blip r:embed="rId31"/>
          <a:stretch>
            <a:fillRect/>
          </a:stretch>
        </p:blipFill>
        <p:spPr>
          <a:xfrm>
            <a:off x="3550560" y="5010990"/>
            <a:ext cx="550103" cy="550103"/>
          </a:xfrm>
          <a:prstGeom prst="rect">
            <a:avLst/>
          </a:prstGeom>
        </p:spPr>
      </p:pic>
      <p:pic>
        <p:nvPicPr>
          <p:cNvPr id="25" name="Recorded Sound">
            <a:hlinkClick r:id="" action="ppaction://media"/>
            <a:extLst>
              <a:ext uri="{FF2B5EF4-FFF2-40B4-BE49-F238E27FC236}">
                <a16:creationId xmlns:a16="http://schemas.microsoft.com/office/drawing/2014/main" id="{A99744F1-6CDB-4D6E-9BB2-46D17B2D61DF}"/>
              </a:ext>
            </a:extLst>
          </p:cNvPr>
          <p:cNvPicPr>
            <a:picLocks noChangeAspect="1"/>
          </p:cNvPicPr>
          <p:nvPr>
            <a:audioFile r:link="rId18"/>
            <p:extLst>
              <p:ext uri="{DAA4B4D4-6D71-4841-9C94-3DE7FCFB9230}">
                <p14:media xmlns:p14="http://schemas.microsoft.com/office/powerpoint/2010/main" r:embed="rId17"/>
              </p:ext>
            </p:extLst>
          </p:nvPr>
        </p:nvPicPr>
        <p:blipFill>
          <a:blip r:embed="rId31"/>
          <a:stretch>
            <a:fillRect/>
          </a:stretch>
        </p:blipFill>
        <p:spPr>
          <a:xfrm>
            <a:off x="2990649" y="5361351"/>
            <a:ext cx="450575" cy="450575"/>
          </a:xfrm>
          <a:prstGeom prst="rect">
            <a:avLst/>
          </a:prstGeom>
        </p:spPr>
      </p:pic>
      <p:pic>
        <p:nvPicPr>
          <p:cNvPr id="26" name="Recorded Sound">
            <a:hlinkClick r:id="" action="ppaction://media"/>
            <a:extLst>
              <a:ext uri="{FF2B5EF4-FFF2-40B4-BE49-F238E27FC236}">
                <a16:creationId xmlns:a16="http://schemas.microsoft.com/office/drawing/2014/main" id="{DFD1223D-0117-4D06-917C-DD52FD068CEF}"/>
              </a:ext>
            </a:extLst>
          </p:cNvPr>
          <p:cNvPicPr>
            <a:picLocks noChangeAspect="1"/>
          </p:cNvPicPr>
          <p:nvPr>
            <a:audioFile r:link="rId20"/>
            <p:extLst>
              <p:ext uri="{DAA4B4D4-6D71-4841-9C94-3DE7FCFB9230}">
                <p14:media xmlns:p14="http://schemas.microsoft.com/office/powerpoint/2010/main" r:embed="rId19"/>
              </p:ext>
            </p:extLst>
          </p:nvPr>
        </p:nvPicPr>
        <p:blipFill>
          <a:blip r:embed="rId31"/>
          <a:stretch>
            <a:fillRect/>
          </a:stretch>
        </p:blipFill>
        <p:spPr>
          <a:xfrm>
            <a:off x="2868811" y="5729039"/>
            <a:ext cx="523098" cy="523098"/>
          </a:xfrm>
          <a:prstGeom prst="rect">
            <a:avLst/>
          </a:prstGeom>
        </p:spPr>
      </p:pic>
      <p:pic>
        <p:nvPicPr>
          <p:cNvPr id="27" name="Recorded Sound">
            <a:hlinkClick r:id="" action="ppaction://media"/>
            <a:extLst>
              <a:ext uri="{FF2B5EF4-FFF2-40B4-BE49-F238E27FC236}">
                <a16:creationId xmlns:a16="http://schemas.microsoft.com/office/drawing/2014/main" id="{12B36594-5CFF-4CEE-8AFF-3E9B7C87025E}"/>
              </a:ext>
            </a:extLst>
          </p:cNvPr>
          <p:cNvPicPr>
            <a:picLocks noChangeAspect="1"/>
          </p:cNvPicPr>
          <p:nvPr>
            <a:audioFile r:link="rId22"/>
            <p:extLst>
              <p:ext uri="{DAA4B4D4-6D71-4841-9C94-3DE7FCFB9230}">
                <p14:media xmlns:p14="http://schemas.microsoft.com/office/powerpoint/2010/main" r:embed="rId21"/>
              </p:ext>
            </p:extLst>
          </p:nvPr>
        </p:nvPicPr>
        <p:blipFill>
          <a:blip r:embed="rId31"/>
          <a:stretch>
            <a:fillRect/>
          </a:stretch>
        </p:blipFill>
        <p:spPr>
          <a:xfrm>
            <a:off x="2717115" y="6207179"/>
            <a:ext cx="547067" cy="547067"/>
          </a:xfrm>
          <a:prstGeom prst="rect">
            <a:avLst/>
          </a:prstGeom>
        </p:spPr>
      </p:pic>
      <p:sp>
        <p:nvSpPr>
          <p:cNvPr id="28" name="Rectangle: Rounded Corners 27">
            <a:extLst>
              <a:ext uri="{FF2B5EF4-FFF2-40B4-BE49-F238E27FC236}">
                <a16:creationId xmlns:a16="http://schemas.microsoft.com/office/drawing/2014/main" id="{34DBEE6E-FE25-480A-81B1-8449AA635697}"/>
              </a:ext>
            </a:extLst>
          </p:cNvPr>
          <p:cNvSpPr/>
          <p:nvPr/>
        </p:nvSpPr>
        <p:spPr>
          <a:xfrm>
            <a:off x="5910470" y="2613902"/>
            <a:ext cx="6016488" cy="2133600"/>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itle 1">
            <a:extLst>
              <a:ext uri="{FF2B5EF4-FFF2-40B4-BE49-F238E27FC236}">
                <a16:creationId xmlns:a16="http://schemas.microsoft.com/office/drawing/2014/main" id="{59189F3F-4C8B-45B3-93DD-39C71D37BD5E}"/>
              </a:ext>
            </a:extLst>
          </p:cNvPr>
          <p:cNvSpPr txBox="1">
            <a:spLocks/>
          </p:cNvSpPr>
          <p:nvPr/>
        </p:nvSpPr>
        <p:spPr>
          <a:xfrm>
            <a:off x="4825449" y="2793104"/>
            <a:ext cx="8186530" cy="9931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latin typeface="Comic Sans MS" panose="030F0702030302020204" pitchFamily="66" charset="0"/>
              </a:rPr>
              <a:t>et</a:t>
            </a:r>
          </a:p>
        </p:txBody>
      </p:sp>
      <p:sp>
        <p:nvSpPr>
          <p:cNvPr id="30" name="Content Placeholder 2">
            <a:extLst>
              <a:ext uri="{FF2B5EF4-FFF2-40B4-BE49-F238E27FC236}">
                <a16:creationId xmlns:a16="http://schemas.microsoft.com/office/drawing/2014/main" id="{FB885468-4BF8-4975-AFB2-ACB9C9E12266}"/>
              </a:ext>
            </a:extLst>
          </p:cNvPr>
          <p:cNvSpPr txBox="1">
            <a:spLocks/>
          </p:cNvSpPr>
          <p:nvPr/>
        </p:nvSpPr>
        <p:spPr>
          <a:xfrm>
            <a:off x="4825449" y="3686934"/>
            <a:ext cx="8186530" cy="6775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latin typeface="Comic Sans MS" panose="030F0702030302020204" pitchFamily="66" charset="0"/>
              </a:rPr>
              <a:t>and</a:t>
            </a:r>
          </a:p>
        </p:txBody>
      </p:sp>
      <p:pic>
        <p:nvPicPr>
          <p:cNvPr id="32" name="Recorded Sound">
            <a:hlinkClick r:id="" action="ppaction://media"/>
            <a:extLst>
              <a:ext uri="{FF2B5EF4-FFF2-40B4-BE49-F238E27FC236}">
                <a16:creationId xmlns:a16="http://schemas.microsoft.com/office/drawing/2014/main" id="{B221E57D-C712-4EAC-B685-B1F1704C3EFC}"/>
              </a:ext>
            </a:extLst>
          </p:cNvPr>
          <p:cNvPicPr>
            <a:picLocks noChangeAspect="1"/>
          </p:cNvPicPr>
          <p:nvPr>
            <a:audioFile r:link="rId24"/>
            <p:extLst>
              <p:ext uri="{DAA4B4D4-6D71-4841-9C94-3DE7FCFB9230}">
                <p14:media xmlns:p14="http://schemas.microsoft.com/office/powerpoint/2010/main" r:embed="rId23"/>
              </p:ext>
            </p:extLst>
          </p:nvPr>
        </p:nvPicPr>
        <p:blipFill>
          <a:blip r:embed="rId31"/>
          <a:stretch>
            <a:fillRect/>
          </a:stretch>
        </p:blipFill>
        <p:spPr>
          <a:xfrm>
            <a:off x="880918" y="1047028"/>
            <a:ext cx="1020129" cy="1020129"/>
          </a:xfrm>
          <a:prstGeom prst="rect">
            <a:avLst/>
          </a:prstGeom>
        </p:spPr>
      </p:pic>
      <p:pic>
        <p:nvPicPr>
          <p:cNvPr id="33" name="Recorded Sound">
            <a:hlinkClick r:id="" action="ppaction://media"/>
            <a:extLst>
              <a:ext uri="{FF2B5EF4-FFF2-40B4-BE49-F238E27FC236}">
                <a16:creationId xmlns:a16="http://schemas.microsoft.com/office/drawing/2014/main" id="{2B758504-D44B-4D43-92DD-7D182FE97234}"/>
              </a:ext>
            </a:extLst>
          </p:cNvPr>
          <p:cNvPicPr>
            <a:picLocks noChangeAspect="1"/>
          </p:cNvPicPr>
          <p:nvPr>
            <a:audioFile r:link="rId26"/>
            <p:extLst>
              <p:ext uri="{DAA4B4D4-6D71-4841-9C94-3DE7FCFB9230}">
                <p14:media xmlns:p14="http://schemas.microsoft.com/office/powerpoint/2010/main" r:embed="rId25"/>
              </p:ext>
            </p:extLst>
          </p:nvPr>
        </p:nvPicPr>
        <p:blipFill>
          <a:blip r:embed="rId31"/>
          <a:stretch>
            <a:fillRect/>
          </a:stretch>
        </p:blipFill>
        <p:spPr>
          <a:xfrm>
            <a:off x="6241791" y="589847"/>
            <a:ext cx="1020129" cy="1020129"/>
          </a:xfrm>
          <a:prstGeom prst="rect">
            <a:avLst/>
          </a:prstGeom>
        </p:spPr>
      </p:pic>
      <p:pic>
        <p:nvPicPr>
          <p:cNvPr id="34" name="Recorded Sound">
            <a:hlinkClick r:id="" action="ppaction://media"/>
            <a:extLst>
              <a:ext uri="{FF2B5EF4-FFF2-40B4-BE49-F238E27FC236}">
                <a16:creationId xmlns:a16="http://schemas.microsoft.com/office/drawing/2014/main" id="{0DC1F101-6899-4C0A-A353-A393F0BF295F}"/>
              </a:ext>
            </a:extLst>
          </p:cNvPr>
          <p:cNvPicPr>
            <a:picLocks noChangeAspect="1"/>
          </p:cNvPicPr>
          <p:nvPr>
            <a:audioFile r:link="rId28"/>
            <p:extLst>
              <p:ext uri="{DAA4B4D4-6D71-4841-9C94-3DE7FCFB9230}">
                <p14:media xmlns:p14="http://schemas.microsoft.com/office/powerpoint/2010/main" r:embed="rId27"/>
              </p:ext>
            </p:extLst>
          </p:nvPr>
        </p:nvPicPr>
        <p:blipFill>
          <a:blip r:embed="rId31"/>
          <a:stretch>
            <a:fillRect/>
          </a:stretch>
        </p:blipFill>
        <p:spPr>
          <a:xfrm>
            <a:off x="6510424" y="3166911"/>
            <a:ext cx="1020129" cy="1020129"/>
          </a:xfrm>
          <a:prstGeom prst="rect">
            <a:avLst/>
          </a:prstGeom>
        </p:spPr>
      </p:pic>
    </p:spTree>
    <p:extLst>
      <p:ext uri="{BB962C8B-B14F-4D97-AF65-F5344CB8AC3E}">
        <p14:creationId xmlns:p14="http://schemas.microsoft.com/office/powerpoint/2010/main" val="3054096199"/>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7"/>
                </p:tgtEl>
              </p:cMediaNode>
            </p:audio>
            <p:audio>
              <p:cMediaNode vol="80000">
                <p:cTn id="3" fill="hold" display="0">
                  <p:stCondLst>
                    <p:cond delay="indefinite"/>
                  </p:stCondLst>
                  <p:endCondLst>
                    <p:cond evt="onStopAudio" delay="0">
                      <p:tgtEl>
                        <p:sldTgt/>
                      </p:tgtEl>
                    </p:cond>
                  </p:endCondLst>
                </p:cTn>
                <p:tgtEl>
                  <p:spTgt spid="18"/>
                </p:tgtEl>
              </p:cMediaNode>
            </p:audio>
            <p:audio>
              <p:cMediaNode vol="80000">
                <p:cTn id="4" fill="hold" display="0">
                  <p:stCondLst>
                    <p:cond delay="indefinite"/>
                  </p:stCondLst>
                  <p:endCondLst>
                    <p:cond evt="onStopAudio" delay="0">
                      <p:tgtEl>
                        <p:sldTgt/>
                      </p:tgtEl>
                    </p:cond>
                  </p:endCondLst>
                </p:cTn>
                <p:tgtEl>
                  <p:spTgt spid="19"/>
                </p:tgtEl>
              </p:cMediaNode>
            </p:audio>
            <p:audio>
              <p:cMediaNode vol="80000">
                <p:cTn id="5" fill="hold" display="0">
                  <p:stCondLst>
                    <p:cond delay="indefinite"/>
                  </p:stCondLst>
                  <p:endCondLst>
                    <p:cond evt="onStopAudio" delay="0">
                      <p:tgtEl>
                        <p:sldTgt/>
                      </p:tgtEl>
                    </p:cond>
                  </p:endCondLst>
                </p:cTn>
                <p:tgtEl>
                  <p:spTgt spid="20"/>
                </p:tgtEl>
              </p:cMediaNode>
            </p:audio>
            <p:audio>
              <p:cMediaNode vol="80000">
                <p:cTn id="6" fill="hold" display="0">
                  <p:stCondLst>
                    <p:cond delay="indefinite"/>
                  </p:stCondLst>
                  <p:endCondLst>
                    <p:cond evt="onStopAudio" delay="0">
                      <p:tgtEl>
                        <p:sldTgt/>
                      </p:tgtEl>
                    </p:cond>
                  </p:endCondLst>
                </p:cTn>
                <p:tgtEl>
                  <p:spTgt spid="21"/>
                </p:tgtEl>
              </p:cMediaNode>
            </p:audio>
            <p:audio>
              <p:cMediaNode vol="80000">
                <p:cTn id="7" fill="hold" display="0">
                  <p:stCondLst>
                    <p:cond delay="indefinite"/>
                  </p:stCondLst>
                  <p:endCondLst>
                    <p:cond evt="onStopAudio" delay="0">
                      <p:tgtEl>
                        <p:sldTgt/>
                      </p:tgtEl>
                    </p:cond>
                  </p:endCondLst>
                </p:cTn>
                <p:tgtEl>
                  <p:spTgt spid="22"/>
                </p:tgtEl>
              </p:cMediaNode>
            </p:audio>
            <p:audio>
              <p:cMediaNode vol="80000">
                <p:cTn id="8" fill="hold" display="0">
                  <p:stCondLst>
                    <p:cond delay="indefinite"/>
                  </p:stCondLst>
                  <p:endCondLst>
                    <p:cond evt="onStopAudio" delay="0">
                      <p:tgtEl>
                        <p:sldTgt/>
                      </p:tgtEl>
                    </p:cond>
                  </p:endCondLst>
                </p:cTn>
                <p:tgtEl>
                  <p:spTgt spid="23"/>
                </p:tgtEl>
              </p:cMediaNode>
            </p:audio>
            <p:audio>
              <p:cMediaNode vol="80000">
                <p:cTn id="9" fill="hold" display="0">
                  <p:stCondLst>
                    <p:cond delay="indefinite"/>
                  </p:stCondLst>
                  <p:endCondLst>
                    <p:cond evt="onStopAudio" delay="0">
                      <p:tgtEl>
                        <p:sldTgt/>
                      </p:tgtEl>
                    </p:cond>
                  </p:endCondLst>
                </p:cTn>
                <p:tgtEl>
                  <p:spTgt spid="24"/>
                </p:tgtEl>
              </p:cMediaNode>
            </p:audio>
            <p:audio>
              <p:cMediaNode vol="80000">
                <p:cTn id="10" fill="hold" display="0">
                  <p:stCondLst>
                    <p:cond delay="indefinite"/>
                  </p:stCondLst>
                  <p:endCondLst>
                    <p:cond evt="onStopAudio" delay="0">
                      <p:tgtEl>
                        <p:sldTgt/>
                      </p:tgtEl>
                    </p:cond>
                  </p:endCondLst>
                </p:cTn>
                <p:tgtEl>
                  <p:spTgt spid="25"/>
                </p:tgtEl>
              </p:cMediaNode>
            </p:audio>
            <p:audio>
              <p:cMediaNode vol="80000">
                <p:cTn id="11" fill="hold" display="0">
                  <p:stCondLst>
                    <p:cond delay="indefinite"/>
                  </p:stCondLst>
                  <p:endCondLst>
                    <p:cond evt="onStopAudio" delay="0">
                      <p:tgtEl>
                        <p:sldTgt/>
                      </p:tgtEl>
                    </p:cond>
                  </p:endCondLst>
                </p:cTn>
                <p:tgtEl>
                  <p:spTgt spid="26"/>
                </p:tgtEl>
              </p:cMediaNode>
            </p:audio>
            <p:audio>
              <p:cMediaNode vol="80000">
                <p:cTn id="12" fill="hold" display="0">
                  <p:stCondLst>
                    <p:cond delay="indefinite"/>
                  </p:stCondLst>
                  <p:endCondLst>
                    <p:cond evt="onStopAudio" delay="0">
                      <p:tgtEl>
                        <p:sldTgt/>
                      </p:tgtEl>
                    </p:cond>
                  </p:endCondLst>
                </p:cTn>
                <p:tgtEl>
                  <p:spTgt spid="27"/>
                </p:tgtEl>
              </p:cMediaNode>
            </p:audio>
            <p:audio>
              <p:cMediaNode vol="80000">
                <p:cTn id="13" fill="hold" display="0">
                  <p:stCondLst>
                    <p:cond delay="indefinite"/>
                  </p:stCondLst>
                  <p:endCondLst>
                    <p:cond evt="onStopAudio" delay="0">
                      <p:tgtEl>
                        <p:sldTgt/>
                      </p:tgtEl>
                    </p:cond>
                  </p:endCondLst>
                </p:cTn>
                <p:tgtEl>
                  <p:spTgt spid="32"/>
                </p:tgtEl>
              </p:cMediaNode>
            </p:audio>
            <p:audio>
              <p:cMediaNode vol="80000">
                <p:cTn id="14" fill="hold" display="0">
                  <p:stCondLst>
                    <p:cond delay="indefinite"/>
                  </p:stCondLst>
                  <p:endCondLst>
                    <p:cond evt="onStopAudio" delay="0">
                      <p:tgtEl>
                        <p:sldTgt/>
                      </p:tgtEl>
                    </p:cond>
                  </p:endCondLst>
                </p:cTn>
                <p:tgtEl>
                  <p:spTgt spid="33"/>
                </p:tgtEl>
              </p:cMediaNode>
            </p:audio>
            <p:audio>
              <p:cMediaNode vol="80000">
                <p:cTn id="15" fill="hold" display="0">
                  <p:stCondLst>
                    <p:cond delay="indefinite"/>
                  </p:stCondLst>
                  <p:endCondLst>
                    <p:cond evt="onStopAudio" delay="0">
                      <p:tgtEl>
                        <p:sldTgt/>
                      </p:tgtEl>
                    </p:cond>
                  </p:endCondLst>
                </p:cTn>
                <p:tgtEl>
                  <p:spTgt spid="3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67EAD-471A-4D50-B4AE-84CAD42E4958}"/>
              </a:ext>
            </a:extLst>
          </p:cNvPr>
          <p:cNvSpPr>
            <a:spLocks noGrp="1"/>
          </p:cNvSpPr>
          <p:nvPr>
            <p:ph type="title"/>
          </p:nvPr>
        </p:nvSpPr>
        <p:spPr>
          <a:xfrm>
            <a:off x="838200" y="1212919"/>
            <a:ext cx="10515600" cy="4432162"/>
          </a:xfrm>
        </p:spPr>
        <p:txBody>
          <a:bodyPr>
            <a:normAutofit/>
          </a:bodyPr>
          <a:lstStyle/>
          <a:p>
            <a:r>
              <a:rPr lang="en-GB" dirty="0">
                <a:latin typeface="Comic Sans MS" panose="030F0702030302020204" pitchFamily="66" charset="0"/>
              </a:rPr>
              <a:t>You are now going to present your description</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You have 3 options:</a:t>
            </a:r>
          </a:p>
        </p:txBody>
      </p:sp>
    </p:spTree>
    <p:extLst>
      <p:ext uri="{BB962C8B-B14F-4D97-AF65-F5344CB8AC3E}">
        <p14:creationId xmlns:p14="http://schemas.microsoft.com/office/powerpoint/2010/main" val="810097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7F300-24FE-4A02-AC12-59E4330A28B5}"/>
              </a:ext>
            </a:extLst>
          </p:cNvPr>
          <p:cNvSpPr>
            <a:spLocks noGrp="1"/>
          </p:cNvSpPr>
          <p:nvPr>
            <p:ph type="title"/>
          </p:nvPr>
        </p:nvSpPr>
        <p:spPr/>
        <p:txBody>
          <a:bodyPr/>
          <a:lstStyle/>
          <a:p>
            <a:r>
              <a:rPr lang="en-GB" dirty="0">
                <a:latin typeface="Comic Sans MS" panose="030F0702030302020204" pitchFamily="66" charset="0"/>
              </a:rPr>
              <a:t>Option 1: Make your own film</a:t>
            </a:r>
          </a:p>
        </p:txBody>
      </p:sp>
      <p:sp>
        <p:nvSpPr>
          <p:cNvPr id="3" name="Content Placeholder 2">
            <a:extLst>
              <a:ext uri="{FF2B5EF4-FFF2-40B4-BE49-F238E27FC236}">
                <a16:creationId xmlns:a16="http://schemas.microsoft.com/office/drawing/2014/main" id="{D072C79B-1275-466E-A494-96843FFAC25D}"/>
              </a:ext>
            </a:extLst>
          </p:cNvPr>
          <p:cNvSpPr>
            <a:spLocks noGrp="1"/>
          </p:cNvSpPr>
          <p:nvPr>
            <p:ph idx="1"/>
          </p:nvPr>
        </p:nvSpPr>
        <p:spPr>
          <a:xfrm>
            <a:off x="838200" y="1825625"/>
            <a:ext cx="10515600" cy="2256045"/>
          </a:xfrm>
        </p:spPr>
        <p:txBody>
          <a:bodyPr>
            <a:normAutofit lnSpcReduction="10000"/>
          </a:bodyPr>
          <a:lstStyle/>
          <a:p>
            <a:pPr marL="0" indent="0">
              <a:buNone/>
            </a:pPr>
            <a:r>
              <a:rPr lang="en-GB" dirty="0">
                <a:latin typeface="Comic Sans MS" panose="030F0702030302020204" pitchFamily="66" charset="0"/>
              </a:rPr>
              <a:t>Record a tour around your home. You are only allowed to speak in French to describe what is in your house – No English!</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Here’s a useful phrase to start your video:</a:t>
            </a:r>
          </a:p>
        </p:txBody>
      </p:sp>
      <p:sp>
        <p:nvSpPr>
          <p:cNvPr id="4" name="Rectangle 3">
            <a:extLst>
              <a:ext uri="{FF2B5EF4-FFF2-40B4-BE49-F238E27FC236}">
                <a16:creationId xmlns:a16="http://schemas.microsoft.com/office/drawing/2014/main" id="{68596065-FF40-4744-912D-8EA28CEFBF93}"/>
              </a:ext>
            </a:extLst>
          </p:cNvPr>
          <p:cNvSpPr/>
          <p:nvPr/>
        </p:nvSpPr>
        <p:spPr>
          <a:xfrm>
            <a:off x="2403246" y="4529795"/>
            <a:ext cx="7385507" cy="1815882"/>
          </a:xfrm>
          <a:prstGeom prst="rect">
            <a:avLst/>
          </a:prstGeom>
          <a:solidFill>
            <a:srgbClr val="FFFF00"/>
          </a:solidFill>
        </p:spPr>
        <p:txBody>
          <a:bodyPr wrap="square">
            <a:spAutoFit/>
          </a:bodyPr>
          <a:lstStyle/>
          <a:p>
            <a:pPr algn="ctr"/>
            <a:r>
              <a:rPr lang="en-GB" sz="4000" dirty="0" err="1">
                <a:latin typeface="Comic Sans MS" panose="030F0702030302020204" pitchFamily="66" charset="0"/>
              </a:rPr>
              <a:t>Bienvenue</a:t>
            </a:r>
            <a:r>
              <a:rPr lang="en-GB" sz="4000" dirty="0">
                <a:latin typeface="Comic Sans MS" panose="030F0702030302020204" pitchFamily="66" charset="0"/>
              </a:rPr>
              <a:t> à ma </a:t>
            </a:r>
            <a:r>
              <a:rPr lang="en-GB" sz="4000" dirty="0" err="1">
                <a:latin typeface="Comic Sans MS" panose="030F0702030302020204" pitchFamily="66" charset="0"/>
              </a:rPr>
              <a:t>maison</a:t>
            </a:r>
            <a:r>
              <a:rPr lang="en-GB" sz="4000" dirty="0">
                <a:latin typeface="Comic Sans MS" panose="030F0702030302020204" pitchFamily="66" charset="0"/>
              </a:rPr>
              <a:t>!</a:t>
            </a:r>
          </a:p>
          <a:p>
            <a:endParaRPr lang="en-GB" sz="4000" dirty="0">
              <a:latin typeface="Comic Sans MS" panose="030F0702030302020204" pitchFamily="66" charset="0"/>
            </a:endParaRPr>
          </a:p>
          <a:p>
            <a:pPr algn="ctr"/>
            <a:r>
              <a:rPr lang="en-GB" sz="3200" dirty="0">
                <a:latin typeface="Comic Sans MS" panose="030F0702030302020204" pitchFamily="66" charset="0"/>
              </a:rPr>
              <a:t>Welcome to my house!</a:t>
            </a:r>
          </a:p>
        </p:txBody>
      </p:sp>
      <p:pic>
        <p:nvPicPr>
          <p:cNvPr id="5" name="Recorded Sound">
            <a:hlinkClick r:id="" action="ppaction://media"/>
            <a:extLst>
              <a:ext uri="{FF2B5EF4-FFF2-40B4-BE49-F238E27FC236}">
                <a16:creationId xmlns:a16="http://schemas.microsoft.com/office/drawing/2014/main" id="{BC97BEF5-91B3-42B5-8F6D-07DE5B53443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676939" y="5166234"/>
            <a:ext cx="1179443" cy="1179443"/>
          </a:xfrm>
          <a:prstGeom prst="rect">
            <a:avLst/>
          </a:prstGeom>
        </p:spPr>
      </p:pic>
    </p:spTree>
    <p:extLst>
      <p:ext uri="{BB962C8B-B14F-4D97-AF65-F5344CB8AC3E}">
        <p14:creationId xmlns:p14="http://schemas.microsoft.com/office/powerpoint/2010/main" val="2574682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8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7F300-24FE-4A02-AC12-59E4330A28B5}"/>
              </a:ext>
            </a:extLst>
          </p:cNvPr>
          <p:cNvSpPr>
            <a:spLocks noGrp="1"/>
          </p:cNvSpPr>
          <p:nvPr>
            <p:ph type="title"/>
          </p:nvPr>
        </p:nvSpPr>
        <p:spPr>
          <a:xfrm>
            <a:off x="0" y="-150459"/>
            <a:ext cx="10515600" cy="1325563"/>
          </a:xfrm>
        </p:spPr>
        <p:txBody>
          <a:bodyPr/>
          <a:lstStyle/>
          <a:p>
            <a:r>
              <a:rPr lang="en-GB" dirty="0">
                <a:latin typeface="Comic Sans MS" panose="030F0702030302020204" pitchFamily="66" charset="0"/>
              </a:rPr>
              <a:t>Option 2: Make a PowerPoint</a:t>
            </a:r>
          </a:p>
        </p:txBody>
      </p:sp>
      <p:sp>
        <p:nvSpPr>
          <p:cNvPr id="3" name="Content Placeholder 2">
            <a:extLst>
              <a:ext uri="{FF2B5EF4-FFF2-40B4-BE49-F238E27FC236}">
                <a16:creationId xmlns:a16="http://schemas.microsoft.com/office/drawing/2014/main" id="{D072C79B-1275-466E-A494-96843FFAC25D}"/>
              </a:ext>
            </a:extLst>
          </p:cNvPr>
          <p:cNvSpPr>
            <a:spLocks noGrp="1"/>
          </p:cNvSpPr>
          <p:nvPr>
            <p:ph idx="1"/>
          </p:nvPr>
        </p:nvSpPr>
        <p:spPr>
          <a:xfrm>
            <a:off x="0" y="1253331"/>
            <a:ext cx="12192000" cy="4351338"/>
          </a:xfrm>
        </p:spPr>
        <p:txBody>
          <a:bodyPr/>
          <a:lstStyle/>
          <a:p>
            <a:pPr marL="0" indent="0">
              <a:buNone/>
            </a:pPr>
            <a:r>
              <a:rPr lang="en-GB" dirty="0">
                <a:latin typeface="Comic Sans MS" panose="030F0702030302020204" pitchFamily="66" charset="0"/>
              </a:rPr>
              <a:t>Describe your house in a PowerPoint. You are only allowed to use French in your PowerPoint- no English!</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might want to take pictures of the rooms in your house and add these to your PowerPoint or just use pictures from google images.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Here’s a useful phrase to start your PowerPoint:</a:t>
            </a:r>
          </a:p>
        </p:txBody>
      </p:sp>
      <p:sp>
        <p:nvSpPr>
          <p:cNvPr id="4" name="Rectangle 3">
            <a:extLst>
              <a:ext uri="{FF2B5EF4-FFF2-40B4-BE49-F238E27FC236}">
                <a16:creationId xmlns:a16="http://schemas.microsoft.com/office/drawing/2014/main" id="{33DACB50-68A4-4F6D-A0A4-B73B7E0657D8}"/>
              </a:ext>
            </a:extLst>
          </p:cNvPr>
          <p:cNvSpPr/>
          <p:nvPr/>
        </p:nvSpPr>
        <p:spPr>
          <a:xfrm>
            <a:off x="2403246" y="4529795"/>
            <a:ext cx="7385507" cy="1815882"/>
          </a:xfrm>
          <a:prstGeom prst="rect">
            <a:avLst/>
          </a:prstGeom>
          <a:solidFill>
            <a:srgbClr val="FFFF00"/>
          </a:solidFill>
        </p:spPr>
        <p:txBody>
          <a:bodyPr wrap="square">
            <a:spAutoFit/>
          </a:bodyPr>
          <a:lstStyle/>
          <a:p>
            <a:pPr algn="ctr"/>
            <a:r>
              <a:rPr lang="en-GB" sz="4000" dirty="0" err="1">
                <a:latin typeface="Comic Sans MS" panose="030F0702030302020204" pitchFamily="66" charset="0"/>
              </a:rPr>
              <a:t>Bienvenue</a:t>
            </a:r>
            <a:r>
              <a:rPr lang="en-GB" sz="4000" dirty="0">
                <a:latin typeface="Comic Sans MS" panose="030F0702030302020204" pitchFamily="66" charset="0"/>
              </a:rPr>
              <a:t> à ma </a:t>
            </a:r>
            <a:r>
              <a:rPr lang="en-GB" sz="4000" dirty="0" err="1">
                <a:latin typeface="Comic Sans MS" panose="030F0702030302020204" pitchFamily="66" charset="0"/>
              </a:rPr>
              <a:t>maison</a:t>
            </a:r>
            <a:r>
              <a:rPr lang="en-GB" sz="4000" dirty="0">
                <a:latin typeface="Comic Sans MS" panose="030F0702030302020204" pitchFamily="66" charset="0"/>
              </a:rPr>
              <a:t>!</a:t>
            </a:r>
          </a:p>
          <a:p>
            <a:endParaRPr lang="en-GB" sz="4000" dirty="0">
              <a:latin typeface="Comic Sans MS" panose="030F0702030302020204" pitchFamily="66" charset="0"/>
            </a:endParaRPr>
          </a:p>
          <a:p>
            <a:pPr algn="ctr"/>
            <a:r>
              <a:rPr lang="en-GB" sz="3200" dirty="0">
                <a:latin typeface="Comic Sans MS" panose="030F0702030302020204" pitchFamily="66" charset="0"/>
              </a:rPr>
              <a:t>Welcome to my house!</a:t>
            </a:r>
          </a:p>
        </p:txBody>
      </p:sp>
      <p:pic>
        <p:nvPicPr>
          <p:cNvPr id="5" name="Recorded Sound">
            <a:hlinkClick r:id="" action="ppaction://media"/>
            <a:extLst>
              <a:ext uri="{FF2B5EF4-FFF2-40B4-BE49-F238E27FC236}">
                <a16:creationId xmlns:a16="http://schemas.microsoft.com/office/drawing/2014/main" id="{06C0F761-924A-4682-AC40-75C6E9C3780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676939" y="5166234"/>
            <a:ext cx="1179443" cy="1179443"/>
          </a:xfrm>
          <a:prstGeom prst="rect">
            <a:avLst/>
          </a:prstGeom>
        </p:spPr>
      </p:pic>
    </p:spTree>
    <p:extLst>
      <p:ext uri="{BB962C8B-B14F-4D97-AF65-F5344CB8AC3E}">
        <p14:creationId xmlns:p14="http://schemas.microsoft.com/office/powerpoint/2010/main" val="1338628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8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7F300-24FE-4A02-AC12-59E4330A28B5}"/>
              </a:ext>
            </a:extLst>
          </p:cNvPr>
          <p:cNvSpPr>
            <a:spLocks noGrp="1"/>
          </p:cNvSpPr>
          <p:nvPr>
            <p:ph type="title"/>
          </p:nvPr>
        </p:nvSpPr>
        <p:spPr>
          <a:xfrm>
            <a:off x="16565" y="-172276"/>
            <a:ext cx="10515600" cy="1325563"/>
          </a:xfrm>
        </p:spPr>
        <p:txBody>
          <a:bodyPr/>
          <a:lstStyle/>
          <a:p>
            <a:r>
              <a:rPr lang="en-GB" dirty="0">
                <a:latin typeface="Comic Sans MS" panose="030F0702030302020204" pitchFamily="66" charset="0"/>
              </a:rPr>
              <a:t>Option 3: Make a poster</a:t>
            </a:r>
          </a:p>
        </p:txBody>
      </p:sp>
      <p:sp>
        <p:nvSpPr>
          <p:cNvPr id="3" name="Content Placeholder 2">
            <a:extLst>
              <a:ext uri="{FF2B5EF4-FFF2-40B4-BE49-F238E27FC236}">
                <a16:creationId xmlns:a16="http://schemas.microsoft.com/office/drawing/2014/main" id="{D072C79B-1275-466E-A494-96843FFAC25D}"/>
              </a:ext>
            </a:extLst>
          </p:cNvPr>
          <p:cNvSpPr>
            <a:spLocks noGrp="1"/>
          </p:cNvSpPr>
          <p:nvPr>
            <p:ph idx="1"/>
          </p:nvPr>
        </p:nvSpPr>
        <p:spPr>
          <a:xfrm>
            <a:off x="-1" y="1045299"/>
            <a:ext cx="12175435" cy="4351338"/>
          </a:xfrm>
        </p:spPr>
        <p:txBody>
          <a:bodyPr/>
          <a:lstStyle/>
          <a:p>
            <a:pPr marL="0" indent="0">
              <a:buNone/>
            </a:pPr>
            <a:r>
              <a:rPr lang="en-GB" dirty="0">
                <a:latin typeface="Comic Sans MS" panose="030F0702030302020204" pitchFamily="66" charset="0"/>
              </a:rPr>
              <a:t>Describe your house in a poster. You are only allowed to use French in your poster- no English!</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might want to draw a cutaway picture of your house so that we can see the rooms inside.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Annotate the picture with sentences in French.</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Here’s a useful phrase to put on your PowerPoint:</a:t>
            </a:r>
          </a:p>
        </p:txBody>
      </p:sp>
      <p:sp>
        <p:nvSpPr>
          <p:cNvPr id="4" name="Rectangle 3">
            <a:extLst>
              <a:ext uri="{FF2B5EF4-FFF2-40B4-BE49-F238E27FC236}">
                <a16:creationId xmlns:a16="http://schemas.microsoft.com/office/drawing/2014/main" id="{33DACB50-68A4-4F6D-A0A4-B73B7E0657D8}"/>
              </a:ext>
            </a:extLst>
          </p:cNvPr>
          <p:cNvSpPr/>
          <p:nvPr/>
        </p:nvSpPr>
        <p:spPr>
          <a:xfrm>
            <a:off x="2994991" y="5543228"/>
            <a:ext cx="6793762" cy="1261884"/>
          </a:xfrm>
          <a:prstGeom prst="rect">
            <a:avLst/>
          </a:prstGeom>
          <a:solidFill>
            <a:srgbClr val="FFFF00"/>
          </a:solidFill>
        </p:spPr>
        <p:txBody>
          <a:bodyPr wrap="square">
            <a:spAutoFit/>
          </a:bodyPr>
          <a:lstStyle/>
          <a:p>
            <a:pPr algn="ctr"/>
            <a:r>
              <a:rPr lang="en-GB" sz="2800" dirty="0" err="1">
                <a:latin typeface="Comic Sans MS" panose="030F0702030302020204" pitchFamily="66" charset="0"/>
              </a:rPr>
              <a:t>Bienvenue</a:t>
            </a:r>
            <a:r>
              <a:rPr lang="en-GB" sz="2800" dirty="0">
                <a:latin typeface="Comic Sans MS" panose="030F0702030302020204" pitchFamily="66" charset="0"/>
              </a:rPr>
              <a:t> à ma </a:t>
            </a:r>
            <a:r>
              <a:rPr lang="en-GB" sz="2800" dirty="0" err="1">
                <a:latin typeface="Comic Sans MS" panose="030F0702030302020204" pitchFamily="66" charset="0"/>
              </a:rPr>
              <a:t>maison</a:t>
            </a:r>
            <a:r>
              <a:rPr lang="en-GB" sz="2800" dirty="0">
                <a:latin typeface="Comic Sans MS" panose="030F0702030302020204" pitchFamily="66" charset="0"/>
              </a:rPr>
              <a:t>!</a:t>
            </a:r>
          </a:p>
          <a:p>
            <a:endParaRPr lang="en-GB" sz="2800" dirty="0">
              <a:latin typeface="Comic Sans MS" panose="030F0702030302020204" pitchFamily="66" charset="0"/>
            </a:endParaRPr>
          </a:p>
          <a:p>
            <a:pPr algn="ctr"/>
            <a:r>
              <a:rPr lang="en-GB" sz="2000" dirty="0">
                <a:latin typeface="Comic Sans MS" panose="030F0702030302020204" pitchFamily="66" charset="0"/>
              </a:rPr>
              <a:t>Welcome to my house!</a:t>
            </a:r>
          </a:p>
        </p:txBody>
      </p:sp>
      <p:pic>
        <p:nvPicPr>
          <p:cNvPr id="1026" name="Picture 2" descr="Cutaway House with Room and Furniture Flat Design Vector Image">
            <a:extLst>
              <a:ext uri="{FF2B5EF4-FFF2-40B4-BE49-F238E27FC236}">
                <a16:creationId xmlns:a16="http://schemas.microsoft.com/office/drawing/2014/main" id="{59A8F197-34C6-4DF0-8D26-DF4AAD9238DA}"/>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t="3672" b="13043"/>
          <a:stretch/>
        </p:blipFill>
        <p:spPr bwMode="auto">
          <a:xfrm>
            <a:off x="9073136" y="3034103"/>
            <a:ext cx="2708047" cy="2435829"/>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41822100-C429-4334-9DE3-47F896168DDA}"/>
              </a:ext>
            </a:extLst>
          </p:cNvPr>
          <p:cNvCxnSpPr/>
          <p:nvPr/>
        </p:nvCxnSpPr>
        <p:spPr>
          <a:xfrm>
            <a:off x="5632174" y="2928730"/>
            <a:ext cx="3193774" cy="10734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Recorded Sound">
            <a:hlinkClick r:id="" action="ppaction://media"/>
            <a:extLst>
              <a:ext uri="{FF2B5EF4-FFF2-40B4-BE49-F238E27FC236}">
                <a16:creationId xmlns:a16="http://schemas.microsoft.com/office/drawing/2014/main" id="{D99CEA16-0387-4AF1-AB1B-3986A5EB2C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424994" y="5772945"/>
            <a:ext cx="802449" cy="802449"/>
          </a:xfrm>
          <a:prstGeom prst="rect">
            <a:avLst/>
          </a:prstGeom>
        </p:spPr>
      </p:pic>
    </p:spTree>
    <p:extLst>
      <p:ext uri="{BB962C8B-B14F-4D97-AF65-F5344CB8AC3E}">
        <p14:creationId xmlns:p14="http://schemas.microsoft.com/office/powerpoint/2010/main" val="135761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8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4C95E-0B68-4C7B-9EBC-21CB2560DE99}"/>
              </a:ext>
            </a:extLst>
          </p:cNvPr>
          <p:cNvSpPr>
            <a:spLocks noGrp="1"/>
          </p:cNvSpPr>
          <p:nvPr>
            <p:ph type="title"/>
          </p:nvPr>
        </p:nvSpPr>
        <p:spPr>
          <a:xfrm>
            <a:off x="480391" y="1504812"/>
            <a:ext cx="10515600" cy="1325563"/>
          </a:xfrm>
        </p:spPr>
        <p:txBody>
          <a:bodyPr/>
          <a:lstStyle/>
          <a:p>
            <a:pPr algn="ctr"/>
            <a:r>
              <a:rPr lang="en-GB" dirty="0">
                <a:latin typeface="Comic Sans MS" panose="030F0702030302020204" pitchFamily="66" charset="0"/>
              </a:rPr>
              <a:t>Be creative and have fun!</a:t>
            </a:r>
          </a:p>
        </p:txBody>
      </p:sp>
      <p:pic>
        <p:nvPicPr>
          <p:cNvPr id="3074" name="Picture 2" descr="Smiley - Wikipedia">
            <a:extLst>
              <a:ext uri="{FF2B5EF4-FFF2-40B4-BE49-F238E27FC236}">
                <a16:creationId xmlns:a16="http://schemas.microsoft.com/office/drawing/2014/main" id="{85B9376F-B0B1-4BA2-A8DE-E4CFF1BEB3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0730" y="2673626"/>
            <a:ext cx="3853070" cy="3853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3315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05022F77F5AB54B99835A16DF557679" ma:contentTypeVersion="13" ma:contentTypeDescription="Create a new document." ma:contentTypeScope="" ma:versionID="d6704434b09de3ab3ce7451a22acc18c">
  <xsd:schema xmlns:xsd="http://www.w3.org/2001/XMLSchema" xmlns:xs="http://www.w3.org/2001/XMLSchema" xmlns:p="http://schemas.microsoft.com/office/2006/metadata/properties" xmlns:ns3="ed45b291-d9db-444f-8553-e5d72d250475" xmlns:ns4="972f55d4-b569-4d59-a7ec-355acba8e1e5" targetNamespace="http://schemas.microsoft.com/office/2006/metadata/properties" ma:root="true" ma:fieldsID="0a314a09ea1722d721182867343096e0" ns3:_="" ns4:_="">
    <xsd:import namespace="ed45b291-d9db-444f-8553-e5d72d250475"/>
    <xsd:import namespace="972f55d4-b569-4d59-a7ec-355acba8e1e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45b291-d9db-444f-8553-e5d72d250475"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2f55d4-b569-4d59-a7ec-355acba8e1e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133A7C-B89A-4499-A0B1-1370B819EB2B}">
  <ds:schemaRefs>
    <ds:schemaRef ds:uri="http://schemas.microsoft.com/office/2006/metadata/properties"/>
    <ds:schemaRef ds:uri="ed45b291-d9db-444f-8553-e5d72d250475"/>
    <ds:schemaRef ds:uri="http://purl.org/dc/terms/"/>
    <ds:schemaRef ds:uri="http://schemas.openxmlformats.org/package/2006/metadata/core-properties"/>
    <ds:schemaRef ds:uri="http://schemas.microsoft.com/office/2006/documentManagement/types"/>
    <ds:schemaRef ds:uri="http://purl.org/dc/dcmitype/"/>
    <ds:schemaRef ds:uri="972f55d4-b569-4d59-a7ec-355acba8e1e5"/>
    <ds:schemaRef ds:uri="http://purl.org/dc/elements/1.1/"/>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8612B11F-8B09-49B6-AEA1-48C057A71FC9}">
  <ds:schemaRefs>
    <ds:schemaRef ds:uri="http://schemas.microsoft.com/sharepoint/v3/contenttype/forms"/>
  </ds:schemaRefs>
</ds:datastoreItem>
</file>

<file path=customXml/itemProps3.xml><?xml version="1.0" encoding="utf-8"?>
<ds:datastoreItem xmlns:ds="http://schemas.openxmlformats.org/officeDocument/2006/customXml" ds:itemID="{859FAF1A-0954-4142-8E10-83E7C8A8CB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45b291-d9db-444f-8553-e5d72d250475"/>
    <ds:schemaRef ds:uri="972f55d4-b569-4d59-a7ec-355acba8e1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58</TotalTime>
  <Words>403</Words>
  <Application>Microsoft Office PowerPoint</Application>
  <PresentationFormat>Widescreen</PresentationFormat>
  <Paragraphs>63</Paragraphs>
  <Slides>9</Slides>
  <Notes>0</Notes>
  <HiddenSlides>0</HiddenSlides>
  <MMClips>18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Cambria Math</vt:lpstr>
      <vt:lpstr>Comic Sans MS</vt:lpstr>
      <vt:lpstr>Wingdings</vt:lpstr>
      <vt:lpstr>Office Theme</vt:lpstr>
      <vt:lpstr>Ma Maison</vt:lpstr>
      <vt:lpstr>Bonjour class 4!</vt:lpstr>
      <vt:lpstr>You will need your description of your house from last lesson. This should be in your book.</vt:lpstr>
      <vt:lpstr>Dans ma maison</vt:lpstr>
      <vt:lpstr>You are now going to present your description  You have 3 options:</vt:lpstr>
      <vt:lpstr>Option 1: Make your own film</vt:lpstr>
      <vt:lpstr>Option 2: Make a PowerPoint</vt:lpstr>
      <vt:lpstr>Option 3: Make a poster</vt:lpstr>
      <vt:lpstr>Be creative and have fun!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 Maison</dc:title>
  <dc:creator>Rachel Kimber</dc:creator>
  <cp:lastModifiedBy>Upham Local account</cp:lastModifiedBy>
  <cp:revision>4</cp:revision>
  <dcterms:created xsi:type="dcterms:W3CDTF">2020-04-29T17:47:13Z</dcterms:created>
  <dcterms:modified xsi:type="dcterms:W3CDTF">2020-05-02T08:29:34Z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0x010100305022F77F5AB54B99835A16DF557679</vt:lpwstr>
  </property>
</Properties>
</file>