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C28321E-6CD2-4CB3-B736-EA8EAA2C4C88}"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1780774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C28321E-6CD2-4CB3-B736-EA8EAA2C4C88}"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96433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28321E-6CD2-4CB3-B736-EA8EAA2C4C88}"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1201473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C28321E-6CD2-4CB3-B736-EA8EAA2C4C88}"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1527557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C28321E-6CD2-4CB3-B736-EA8EAA2C4C88}" type="datetimeFigureOut">
              <a:rPr lang="en-GB" smtClean="0"/>
              <a:t>11/01/2021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1682873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C28321E-6CD2-4CB3-B736-EA8EAA2C4C88}" type="datetimeFigureOut">
              <a:rPr lang="en-GB" smtClean="0"/>
              <a:t>11/01/2021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561516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28321E-6CD2-4CB3-B736-EA8EAA2C4C88}" type="datetimeFigureOut">
              <a:rPr lang="en-GB" smtClean="0"/>
              <a:t>11/01/2021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137933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C28321E-6CD2-4CB3-B736-EA8EAA2C4C88}"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3541871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C28321E-6CD2-4CB3-B736-EA8EAA2C4C88}"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298884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C28321E-6CD2-4CB3-B736-EA8EAA2C4C88}"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2166634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C28321E-6CD2-4CB3-B736-EA8EAA2C4C88}"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D6FF1D-D7C5-47BD-B922-205C362B08C2}" type="slidenum">
              <a:rPr lang="en-GB" smtClean="0"/>
              <a:t>‹#›</a:t>
            </a:fld>
            <a:endParaRPr lang="en-GB"/>
          </a:p>
        </p:txBody>
      </p:sp>
    </p:spTree>
    <p:extLst>
      <p:ext uri="{BB962C8B-B14F-4D97-AF65-F5344CB8AC3E}">
        <p14:creationId xmlns:p14="http://schemas.microsoft.com/office/powerpoint/2010/main" val="4147933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28321E-6CD2-4CB3-B736-EA8EAA2C4C88}" type="datetimeFigureOut">
              <a:rPr lang="en-GB" smtClean="0"/>
              <a:t>11/01/2021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D6FF1D-D7C5-47BD-B922-205C362B08C2}" type="slidenum">
              <a:rPr lang="en-GB" smtClean="0"/>
              <a:t>‹#›</a:t>
            </a:fld>
            <a:endParaRPr lang="en-GB"/>
          </a:p>
        </p:txBody>
      </p:sp>
    </p:spTree>
    <p:extLst>
      <p:ext uri="{BB962C8B-B14F-4D97-AF65-F5344CB8AC3E}">
        <p14:creationId xmlns:p14="http://schemas.microsoft.com/office/powerpoint/2010/main" val="11480255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81497" y="849085"/>
            <a:ext cx="7772400" cy="707886"/>
          </a:xfrm>
          <a:prstGeom prst="rect">
            <a:avLst/>
          </a:prstGeom>
          <a:noFill/>
        </p:spPr>
        <p:txBody>
          <a:bodyPr wrap="square" rtlCol="0">
            <a:spAutoFit/>
          </a:bodyPr>
          <a:lstStyle/>
          <a:p>
            <a:r>
              <a:rPr lang="en-GB" sz="4000" dirty="0" smtClean="0">
                <a:latin typeface="Comic Sans MS" panose="030F0702030302020204" pitchFamily="66" charset="0"/>
              </a:rPr>
              <a:t>Why did Jesus come to Earth?</a:t>
            </a:r>
            <a:endParaRPr lang="en-GB" sz="4000" dirty="0">
              <a:latin typeface="Comic Sans MS" panose="030F0702030302020204" pitchFamily="66" charset="0"/>
            </a:endParaRPr>
          </a:p>
        </p:txBody>
      </p:sp>
      <p:sp>
        <p:nvSpPr>
          <p:cNvPr id="5" name="TextBox 4"/>
          <p:cNvSpPr txBox="1"/>
          <p:nvPr/>
        </p:nvSpPr>
        <p:spPr>
          <a:xfrm>
            <a:off x="888275" y="2143865"/>
            <a:ext cx="5042263" cy="3539430"/>
          </a:xfrm>
          <a:prstGeom prst="rect">
            <a:avLst/>
          </a:prstGeom>
          <a:noFill/>
        </p:spPr>
        <p:txBody>
          <a:bodyPr wrap="square" rtlCol="0">
            <a:spAutoFit/>
          </a:bodyPr>
          <a:lstStyle/>
          <a:p>
            <a:r>
              <a:rPr lang="en-GB" sz="2800" dirty="0" smtClean="0">
                <a:latin typeface="Comic Sans MS" panose="030F0702030302020204" pitchFamily="66" charset="0"/>
              </a:rPr>
              <a:t>Why do you think Jesus came to Earth?</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Jot down some of your ideas.</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You could write these as bullet points or create a spider diagram.</a:t>
            </a:r>
            <a:endParaRPr lang="en-GB" sz="2800" dirty="0">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6274254" y="2296447"/>
            <a:ext cx="2647950" cy="4067175"/>
          </a:xfrm>
          <a:prstGeom prst="rect">
            <a:avLst/>
          </a:prstGeom>
        </p:spPr>
      </p:pic>
      <p:pic>
        <p:nvPicPr>
          <p:cNvPr id="7" name="Picture 6"/>
          <p:cNvPicPr>
            <a:picLocks noChangeAspect="1"/>
          </p:cNvPicPr>
          <p:nvPr/>
        </p:nvPicPr>
        <p:blipFill>
          <a:blip r:embed="rId3"/>
          <a:stretch>
            <a:fillRect/>
          </a:stretch>
        </p:blipFill>
        <p:spPr>
          <a:xfrm>
            <a:off x="9042082" y="2663870"/>
            <a:ext cx="2886075" cy="3019425"/>
          </a:xfrm>
          <a:prstGeom prst="rect">
            <a:avLst/>
          </a:prstGeom>
        </p:spPr>
      </p:pic>
    </p:spTree>
    <p:extLst>
      <p:ext uri="{BB962C8B-B14F-4D97-AF65-F5344CB8AC3E}">
        <p14:creationId xmlns:p14="http://schemas.microsoft.com/office/powerpoint/2010/main" val="953377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5840" y="849085"/>
            <a:ext cx="9836331" cy="3539430"/>
          </a:xfrm>
          <a:prstGeom prst="rect">
            <a:avLst/>
          </a:prstGeom>
          <a:noFill/>
        </p:spPr>
        <p:txBody>
          <a:bodyPr wrap="square" rtlCol="0">
            <a:spAutoFit/>
          </a:bodyPr>
          <a:lstStyle/>
          <a:p>
            <a:r>
              <a:rPr lang="en-GB" sz="3200" dirty="0" smtClean="0">
                <a:latin typeface="Comic Sans MS" panose="030F0702030302020204" pitchFamily="66" charset="0"/>
              </a:rPr>
              <a:t>Here are two ideas:</a:t>
            </a:r>
          </a:p>
          <a:p>
            <a:endParaRPr lang="en-GB" sz="3200" dirty="0">
              <a:latin typeface="Comic Sans MS" panose="030F0702030302020204" pitchFamily="66" charset="0"/>
            </a:endParaRPr>
          </a:p>
          <a:p>
            <a:pPr marL="514350" indent="-514350">
              <a:buAutoNum type="arabicPeriod"/>
            </a:pPr>
            <a:r>
              <a:rPr lang="en-GB" sz="3200" dirty="0" smtClean="0">
                <a:latin typeface="Comic Sans MS" panose="030F0702030302020204" pitchFamily="66" charset="0"/>
              </a:rPr>
              <a:t>Jesus came to Earth to get people into Heaven.</a:t>
            </a:r>
          </a:p>
          <a:p>
            <a:pPr marL="514350" indent="-514350">
              <a:buAutoNum type="arabicPeriod"/>
            </a:pPr>
            <a:endParaRPr lang="en-GB" sz="3200" dirty="0">
              <a:latin typeface="Comic Sans MS" panose="030F0702030302020204" pitchFamily="66" charset="0"/>
            </a:endParaRPr>
          </a:p>
          <a:p>
            <a:pPr marL="514350" indent="-514350">
              <a:buAutoNum type="arabicPeriod"/>
            </a:pPr>
            <a:endParaRPr lang="en-GB" sz="3200" dirty="0" smtClean="0">
              <a:latin typeface="Comic Sans MS" panose="030F0702030302020204" pitchFamily="66" charset="0"/>
            </a:endParaRPr>
          </a:p>
          <a:p>
            <a:pPr marL="514350" indent="-514350">
              <a:buAutoNum type="arabicPeriod"/>
            </a:pPr>
            <a:r>
              <a:rPr lang="en-GB" sz="3200" dirty="0" smtClean="0">
                <a:latin typeface="Comic Sans MS" panose="030F0702030302020204" pitchFamily="66" charset="0"/>
              </a:rPr>
              <a:t>Jesus came to Earth to </a:t>
            </a:r>
          </a:p>
          <a:p>
            <a:r>
              <a:rPr lang="en-GB" sz="3200" dirty="0" smtClean="0">
                <a:latin typeface="Comic Sans MS" panose="030F0702030302020204" pitchFamily="66" charset="0"/>
              </a:rPr>
              <a:t>make Earth more like heaven.</a:t>
            </a:r>
            <a:endParaRPr lang="en-GB" sz="3200"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7385413" y="2912609"/>
            <a:ext cx="3848100" cy="3514725"/>
          </a:xfrm>
          <a:prstGeom prst="rect">
            <a:avLst/>
          </a:prstGeom>
        </p:spPr>
      </p:pic>
    </p:spTree>
    <p:extLst>
      <p:ext uri="{BB962C8B-B14F-4D97-AF65-F5344CB8AC3E}">
        <p14:creationId xmlns:p14="http://schemas.microsoft.com/office/powerpoint/2010/main" val="1338038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5840" y="692330"/>
            <a:ext cx="9836331" cy="2554545"/>
          </a:xfrm>
          <a:prstGeom prst="rect">
            <a:avLst/>
          </a:prstGeom>
          <a:noFill/>
        </p:spPr>
        <p:txBody>
          <a:bodyPr wrap="square" rtlCol="0">
            <a:spAutoFit/>
          </a:bodyPr>
          <a:lstStyle/>
          <a:p>
            <a:pPr marL="514350" indent="-514350">
              <a:buAutoNum type="arabicPeriod"/>
            </a:pPr>
            <a:r>
              <a:rPr lang="en-GB" sz="3200" dirty="0" smtClean="0">
                <a:latin typeface="Comic Sans MS" panose="030F0702030302020204" pitchFamily="66" charset="0"/>
              </a:rPr>
              <a:t>Jesus came to Earth to get people into Heaven.</a:t>
            </a:r>
          </a:p>
          <a:p>
            <a:pPr marL="514350" indent="-514350">
              <a:buAutoNum type="arabicPeriod"/>
            </a:pPr>
            <a:endParaRPr lang="en-GB" sz="3200" dirty="0">
              <a:latin typeface="Comic Sans MS" panose="030F0702030302020204" pitchFamily="66" charset="0"/>
            </a:endParaRPr>
          </a:p>
          <a:p>
            <a:pPr marL="514350" indent="-514350">
              <a:buAutoNum type="arabicPeriod"/>
            </a:pPr>
            <a:endParaRPr lang="en-GB" sz="3200" dirty="0" smtClean="0">
              <a:latin typeface="Comic Sans MS" panose="030F0702030302020204" pitchFamily="66" charset="0"/>
            </a:endParaRPr>
          </a:p>
          <a:p>
            <a:pPr marL="514350" indent="-514350">
              <a:buAutoNum type="arabicPeriod"/>
            </a:pPr>
            <a:r>
              <a:rPr lang="en-GB" sz="3200" dirty="0" smtClean="0">
                <a:latin typeface="Comic Sans MS" panose="030F0702030302020204" pitchFamily="66" charset="0"/>
              </a:rPr>
              <a:t>Jesus came to Earth to make Earth more like heaven.</a:t>
            </a:r>
            <a:endParaRPr lang="en-GB" sz="3200" dirty="0">
              <a:latin typeface="Comic Sans MS" panose="030F0702030302020204" pitchFamily="66" charset="0"/>
            </a:endParaRPr>
          </a:p>
        </p:txBody>
      </p:sp>
      <p:sp>
        <p:nvSpPr>
          <p:cNvPr id="2" name="TextBox 1"/>
          <p:cNvSpPr txBox="1"/>
          <p:nvPr/>
        </p:nvSpPr>
        <p:spPr>
          <a:xfrm>
            <a:off x="1005840" y="4153989"/>
            <a:ext cx="10162903" cy="2308324"/>
          </a:xfrm>
          <a:prstGeom prst="rect">
            <a:avLst/>
          </a:prstGeom>
          <a:noFill/>
        </p:spPr>
        <p:txBody>
          <a:bodyPr wrap="square" rtlCol="0">
            <a:spAutoFit/>
          </a:bodyPr>
          <a:lstStyle/>
          <a:p>
            <a:r>
              <a:rPr lang="en-GB" sz="2400" dirty="0" smtClean="0">
                <a:latin typeface="Comic Sans MS" panose="030F0702030302020204" pitchFamily="66" charset="0"/>
              </a:rPr>
              <a:t>How do you feel about these ideas?</a:t>
            </a:r>
          </a:p>
          <a:p>
            <a:r>
              <a:rPr lang="en-GB" sz="2400" dirty="0" smtClean="0">
                <a:latin typeface="Comic Sans MS" panose="030F0702030302020204" pitchFamily="66" charset="0"/>
              </a:rPr>
              <a:t>Do you agree with either or both of them? Why?</a:t>
            </a:r>
          </a:p>
          <a:p>
            <a:endParaRPr lang="en-GB" sz="2400" dirty="0">
              <a:latin typeface="Comic Sans MS" panose="030F0702030302020204" pitchFamily="66" charset="0"/>
            </a:endParaRPr>
          </a:p>
          <a:p>
            <a:r>
              <a:rPr lang="en-GB" sz="2400" dirty="0" smtClean="0">
                <a:latin typeface="Comic Sans MS" panose="030F0702030302020204" pitchFamily="66" charset="0"/>
              </a:rPr>
              <a:t>How do you think Christians would feel about them? Why?</a:t>
            </a:r>
          </a:p>
          <a:p>
            <a:endParaRPr lang="en-GB" sz="2400" dirty="0">
              <a:latin typeface="Comic Sans MS" panose="030F0702030302020204" pitchFamily="66" charset="0"/>
            </a:endParaRPr>
          </a:p>
          <a:p>
            <a:r>
              <a:rPr lang="en-GB" sz="2400" dirty="0" smtClean="0">
                <a:latin typeface="Comic Sans MS" panose="030F0702030302020204" pitchFamily="66" charset="0"/>
              </a:rPr>
              <a:t>Write down your responses in full sentences.</a:t>
            </a:r>
            <a:endParaRPr lang="en-GB" sz="2400" dirty="0">
              <a:latin typeface="Comic Sans MS" panose="030F0702030302020204" pitchFamily="66" charset="0"/>
            </a:endParaRPr>
          </a:p>
        </p:txBody>
      </p:sp>
    </p:spTree>
    <p:extLst>
      <p:ext uri="{BB962C8B-B14F-4D97-AF65-F5344CB8AC3E}">
        <p14:creationId xmlns:p14="http://schemas.microsoft.com/office/powerpoint/2010/main" val="2547506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514" y="603418"/>
            <a:ext cx="10894423" cy="4339650"/>
          </a:xfrm>
          <a:prstGeom prst="rect">
            <a:avLst/>
          </a:prstGeom>
          <a:noFill/>
        </p:spPr>
        <p:txBody>
          <a:bodyPr wrap="square" rtlCol="0">
            <a:spAutoFit/>
          </a:bodyPr>
          <a:lstStyle/>
          <a:p>
            <a:r>
              <a:rPr lang="en-GB" sz="2400" dirty="0" smtClean="0">
                <a:latin typeface="Comic Sans MS" panose="030F0702030302020204" pitchFamily="66" charset="0"/>
              </a:rPr>
              <a:t>Most Christians believe that both statements are true.</a:t>
            </a:r>
          </a:p>
          <a:p>
            <a:endParaRPr lang="en-GB" sz="2400" dirty="0">
              <a:latin typeface="Comic Sans MS" panose="030F0702030302020204" pitchFamily="66" charset="0"/>
            </a:endParaRPr>
          </a:p>
          <a:p>
            <a:r>
              <a:rPr lang="en-GB" sz="2400" dirty="0" smtClean="0">
                <a:latin typeface="Comic Sans MS" panose="030F0702030302020204" pitchFamily="66" charset="0"/>
              </a:rPr>
              <a:t>Let’s look at each statement.</a:t>
            </a:r>
          </a:p>
          <a:p>
            <a:endParaRPr lang="en-GB" sz="2400" dirty="0" smtClean="0">
              <a:latin typeface="Comic Sans MS" panose="030F0702030302020204" pitchFamily="66" charset="0"/>
            </a:endParaRPr>
          </a:p>
          <a:p>
            <a:r>
              <a:rPr lang="en-GB" sz="3600" dirty="0" smtClean="0">
                <a:latin typeface="Comic Sans MS" panose="030F0702030302020204" pitchFamily="66" charset="0"/>
              </a:rPr>
              <a:t>1. Jesus came to Earth to get people into Heaven.</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Many Christians believe that Jesus came to Earth to show humans how to behave in better ways. He taught them how to be kind, caring, loving and forgiving. These qualities helped them become better people and be ready to enter Heaven when the time came. </a:t>
            </a:r>
            <a:endParaRPr lang="en-GB" sz="24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6471035" y="4954376"/>
            <a:ext cx="1448889" cy="1709512"/>
          </a:xfrm>
          <a:prstGeom prst="rect">
            <a:avLst/>
          </a:prstGeom>
        </p:spPr>
      </p:pic>
      <p:pic>
        <p:nvPicPr>
          <p:cNvPr id="1026" name="Picture 2" descr="Cartoon Kindness Man Share His Umbrella For Other Royalty Free Cliparts,  Vectors, And Stock Illustration. Image 7565745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7908" y="5020020"/>
            <a:ext cx="2104298" cy="15782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ring for elderly patients | Nurse cartoon, Cartoon character design,  Human ic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50911" y="5086943"/>
            <a:ext cx="1921419" cy="144437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8923020" y="4868504"/>
            <a:ext cx="1756216" cy="1729740"/>
          </a:xfrm>
          <a:prstGeom prst="rect">
            <a:avLst/>
          </a:prstGeom>
        </p:spPr>
      </p:pic>
    </p:spTree>
    <p:extLst>
      <p:ext uri="{BB962C8B-B14F-4D97-AF65-F5344CB8AC3E}">
        <p14:creationId xmlns:p14="http://schemas.microsoft.com/office/powerpoint/2010/main" val="4254477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514" y="603418"/>
            <a:ext cx="10894423" cy="6001643"/>
          </a:xfrm>
          <a:prstGeom prst="rect">
            <a:avLst/>
          </a:prstGeom>
          <a:noFill/>
        </p:spPr>
        <p:txBody>
          <a:bodyPr wrap="square" rtlCol="0">
            <a:spAutoFit/>
          </a:bodyPr>
          <a:lstStyle/>
          <a:p>
            <a:r>
              <a:rPr lang="en-GB" sz="3600" dirty="0" smtClean="0">
                <a:latin typeface="Comic Sans MS" panose="030F0702030302020204" pitchFamily="66" charset="0"/>
              </a:rPr>
              <a:t>2. Jesus came to Earth to make Earth more like Heaven.</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Many Christians believe that Jesus </a:t>
            </a:r>
          </a:p>
          <a:p>
            <a:r>
              <a:rPr lang="en-GB" sz="2400" dirty="0" smtClean="0">
                <a:latin typeface="Comic Sans MS" panose="030F0702030302020204" pitchFamily="66" charset="0"/>
              </a:rPr>
              <a:t>came to Earth to help make it </a:t>
            </a:r>
          </a:p>
          <a:p>
            <a:r>
              <a:rPr lang="en-GB" sz="2400" dirty="0" smtClean="0">
                <a:latin typeface="Comic Sans MS" panose="030F0702030302020204" pitchFamily="66" charset="0"/>
              </a:rPr>
              <a:t>a better place. He wanted to teach people </a:t>
            </a:r>
          </a:p>
          <a:p>
            <a:r>
              <a:rPr lang="en-GB" sz="2400" dirty="0" smtClean="0">
                <a:latin typeface="Comic Sans MS" panose="030F0702030302020204" pitchFamily="66" charset="0"/>
              </a:rPr>
              <a:t>how to love and care for one another </a:t>
            </a:r>
          </a:p>
          <a:p>
            <a:r>
              <a:rPr lang="en-GB" sz="2400" dirty="0" smtClean="0">
                <a:latin typeface="Comic Sans MS" panose="030F0702030302020204" pitchFamily="66" charset="0"/>
              </a:rPr>
              <a:t>and for the Earth. In doing so, the Earth </a:t>
            </a:r>
          </a:p>
          <a:p>
            <a:r>
              <a:rPr lang="en-GB" sz="2400" dirty="0" smtClean="0">
                <a:latin typeface="Comic Sans MS" panose="030F0702030302020204" pitchFamily="66" charset="0"/>
              </a:rPr>
              <a:t>would become a much nicer place and be </a:t>
            </a:r>
          </a:p>
          <a:p>
            <a:r>
              <a:rPr lang="en-GB" sz="2400" dirty="0" smtClean="0">
                <a:latin typeface="Comic Sans MS" panose="030F0702030302020204" pitchFamily="66" charset="0"/>
              </a:rPr>
              <a:t>more like Heaven.</a:t>
            </a:r>
          </a:p>
          <a:p>
            <a:r>
              <a:rPr lang="en-GB" sz="2400" dirty="0" smtClean="0">
                <a:latin typeface="Comic Sans MS" panose="030F0702030302020204" pitchFamily="66" charset="0"/>
              </a:rPr>
              <a:t>In the Bible, we often hear the phrase </a:t>
            </a:r>
          </a:p>
          <a:p>
            <a:r>
              <a:rPr lang="en-GB" sz="2400" dirty="0" smtClean="0">
                <a:latin typeface="Comic Sans MS" panose="030F0702030302020204" pitchFamily="66" charset="0"/>
              </a:rPr>
              <a:t>the ‘Kingdom of God’. Jesus wanted to </a:t>
            </a:r>
          </a:p>
          <a:p>
            <a:r>
              <a:rPr lang="en-GB" sz="2400" dirty="0" smtClean="0">
                <a:latin typeface="Comic Sans MS" panose="030F0702030302020204" pitchFamily="66" charset="0"/>
              </a:rPr>
              <a:t>make Earth the ‘Kingdom of God’ and </a:t>
            </a:r>
          </a:p>
          <a:p>
            <a:r>
              <a:rPr lang="en-GB" sz="2400" dirty="0" smtClean="0">
                <a:latin typeface="Comic Sans MS" panose="030F0702030302020204" pitchFamily="66" charset="0"/>
              </a:rPr>
              <a:t>therefore a place more like Heaven.</a:t>
            </a:r>
            <a:endParaRPr lang="en-GB" sz="2400" dirty="0">
              <a:latin typeface="Comic Sans MS" panose="030F0702030302020204" pitchFamily="66" charset="0"/>
            </a:endParaRPr>
          </a:p>
        </p:txBody>
      </p:sp>
      <p:pic>
        <p:nvPicPr>
          <p:cNvPr id="2050" name="Picture 2" descr="Announcing the Kingdom of God | Church Innova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0066" y="2727929"/>
            <a:ext cx="4716871" cy="2999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952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514" y="603418"/>
            <a:ext cx="10894423" cy="1754326"/>
          </a:xfrm>
          <a:prstGeom prst="rect">
            <a:avLst/>
          </a:prstGeom>
          <a:noFill/>
        </p:spPr>
        <p:txBody>
          <a:bodyPr wrap="square" rtlCol="0">
            <a:spAutoFit/>
          </a:bodyPr>
          <a:lstStyle/>
          <a:p>
            <a:r>
              <a:rPr lang="en-GB" sz="3600" dirty="0" smtClean="0">
                <a:latin typeface="Comic Sans MS" panose="030F0702030302020204" pitchFamily="66" charset="0"/>
              </a:rPr>
              <a:t>In your own words, now try and summarise what most Christians believe about why Jesus came to Earth.</a:t>
            </a:r>
            <a:endParaRPr lang="en-GB" sz="3600" dirty="0">
              <a:latin typeface="Comic Sans MS" panose="030F0702030302020204" pitchFamily="66" charset="0"/>
            </a:endParaRPr>
          </a:p>
        </p:txBody>
      </p:sp>
      <p:pic>
        <p:nvPicPr>
          <p:cNvPr id="3074" name="Picture 2" descr="Christian Cross Cartoon Stock Illustrations – 2,939 Christian Cross Cartoon  Stock Illustrations, Vectors &amp; Clipart - Dreams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7860" y="2357744"/>
            <a:ext cx="3975462" cy="3975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233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319</Words>
  <Application>Microsoft Office PowerPoint</Application>
  <PresentationFormat>Widescreen</PresentationFormat>
  <Paragraphs>46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Upham Local account</dc:creator>
  <cp:lastModifiedBy>Upham Local account</cp:lastModifiedBy>
  <cp:revision>4</cp:revision>
  <dcterms:created xsi:type="dcterms:W3CDTF">2021-01-11T10:08:10Z</dcterms:created>
  <dcterms:modified xsi:type="dcterms:W3CDTF">2021-01-11T10:30:49Z</dcterms:modified>
</cp:coreProperties>
</file>