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19"/>
    <p:restoredTop sz="94615"/>
  </p:normalViewPr>
  <p:slideViewPr>
    <p:cSldViewPr snapToGrid="0" snapToObjects="1">
      <p:cViewPr varScale="1">
        <p:scale>
          <a:sx n="107" d="100"/>
          <a:sy n="107" d="100"/>
        </p:scale>
        <p:origin x="77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E6A13-F03C-554E-82F8-93BCE6611E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E2886F-19D7-4C4E-9EF9-F66BFB9B0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48D723-80C6-2F4A-87B2-31EAE0FEB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9F96F2-06FB-334B-9B61-84D3F5303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42CB-ACB6-2C46-B213-33F883194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05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A57E4-A14E-5542-89FA-EC581CE7A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0A0AD1-14D7-0B4E-9B16-CE4B138CB7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2333E-0043-8A4D-BAEC-49F7C57F3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09999-3513-014F-BF66-BEE59D652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2F004-B8B0-134A-9D11-345E0F630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898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DDE7C-77FA-0649-8F9C-52713B5D3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92A44D-9F7B-7147-8BE8-0EF9668A65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97647A-957D-A14F-905E-AE12D5A6F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F7C15B-9E31-8741-A3B5-A5B76D4DA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DC78C-D51A-B644-BBF3-A1D0D37AF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458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4E5E0-DD4F-7041-B66D-51ABF4EBF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133C3B-AAA8-744E-81C0-E6B41A83D1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10E22-0AC0-2746-BEFD-F44DEE69C8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2A6701-9949-6E49-B9DF-B63A315B1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28A728-87C3-5040-B548-814027161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72DCC5-87D1-F34A-B197-902043FE7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067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14452-49B8-AF4A-BDBD-25DF117B0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3F3835-F564-264D-A40A-7AA5B7B46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74AE76-B788-3F47-BF15-FC771667A1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954622-9E1C-F641-903B-BA9FD5146D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A2BCF1-3834-E343-B920-38E8A06B16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83CEF1-9678-8B47-81AA-8224CC7A7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F4E471-548B-1E47-91FC-0FBC1CBC1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EC8F82-1240-7444-A84B-421450CFE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284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03672-2E46-0346-98FA-6D261C4A0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D6B68A-F7AA-734D-B00B-7E0A391B5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14C548-AB27-F04C-BAAA-A785CDB6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0D2534-001E-FC47-A9EA-936CE7D2A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167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0591B2-E361-4E47-8D7E-1BFFF97DA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436BE1-7692-7C48-8192-4606AA504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FB391-4129-FB48-AB7D-57C07417B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807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96602-7C12-3549-A861-ED5B75ED9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654F0-CF8D-D348-B5AD-42D2F8698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66F563-E284-744E-AD26-70BDB2216D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C682A-9469-064E-AD0D-380B82233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F076B4-ACA3-1446-A308-69DA79E85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0FDB00-8E4A-1F47-B900-B39EAEFB8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372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28AAF-60AB-B54C-B75A-65C6474C5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7EC9D1-CFA8-D24D-BFDE-9A4DFDFB4E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15A269-489B-D342-9CDF-2D85ADD227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2093EB-008A-7445-8197-F9BF1ECE4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BF171B-6F94-1447-9673-2DE21E314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578015-B826-9244-AC8E-25F13ACEE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4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6B339-A559-9F4E-B696-FB06E5DAE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6FE332-324C-6D46-A34E-6DC03D30CD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0C886C-1DB9-8B4C-82BD-CE3A41B4B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DE7B9-E27D-FF41-BDEA-E4597FA4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308AC7-F851-1541-9E2C-D9AB0EAB3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283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0AB695-5FFB-4143-BFE6-1672450819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CF3495-BF70-3E46-9871-BDC9E515E3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6D7FA-0DED-D24E-9A4A-4CBC861AF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92685-A3AB-E349-85AE-EB06518A5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174ADA-A40C-5D47-AC5C-9EC8B6078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770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F74855-316B-5148-A1DC-D7FA3F702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D045DF-4E8D-3B4A-8126-6B00973CA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F1CFA-FA60-0F4D-82FF-FF4FA7C996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DC72B-4CD1-8546-9ACD-713548ECBC2C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40EB83-22A7-9A4A-A24D-031DD6F4FB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DCC8B-C008-F44D-90B2-6A0053891F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B4611-ACEA-9F46-83B4-8ACF8043B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157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7eQ7D-A00B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4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3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6CABD4-0CB7-9D4F-BFE3-EA350360B3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400" kern="10" spc="720" dirty="0"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What does God think of me?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DE99B649-FE39-D940-B7EA-A3B2D60A5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4608" y="1076957"/>
            <a:ext cx="6846363" cy="455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FA070AF-1EE5-034A-88EC-B52E78DB94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900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D36A3-60D0-3D43-B19B-01F865CFB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439C1-A0F9-294F-96E2-8931EA2C22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hlinkClick r:id="rId2"/>
            <a:extLst>
              <a:ext uri="{FF2B5EF4-FFF2-40B4-BE49-F238E27FC236}">
                <a16:creationId xmlns:a16="http://schemas.microsoft.com/office/drawing/2014/main" id="{CA422650-1362-6644-8254-23B7224D0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9881DF39-8A79-C44E-8249-9DA8CD16A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514475"/>
            <a:ext cx="9753600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SassoonCRInfantMedium" pitchFamily="2" charset="0"/>
              </a:rPr>
              <a:t>Psalm 139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SassoonCRInfantMedium" pitchFamily="2" charset="0"/>
              </a:rPr>
              <a:t>Click on the video link below</a:t>
            </a: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C2F4350F-B3DA-0447-ABE1-AF8C5C04FF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4916" y="3424237"/>
            <a:ext cx="5473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>
                <a:hlinkClick r:id="rId2"/>
              </a:rPr>
              <a:t>https://www.youtube.com/watch?v=7eQ7D-A00Bw</a:t>
            </a:r>
            <a:endParaRPr lang="en-US" altLang="en-US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814951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26DEA-C11F-A749-9284-A97408834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9FD44-CE7E-3F40-8A4F-6FA855AE3E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5BA9543A-131F-564F-B61F-F9A27DCB8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7AE82022-445C-DA4B-9928-934150D40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2192000" cy="175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400" b="1">
                <a:latin typeface="SassoonCRInfantMedium" pitchFamily="2" charset="0"/>
              </a:rPr>
              <a:t>O Lord, You have searched me and you know me</a:t>
            </a:r>
            <a:r>
              <a:rPr lang="en-GB" altLang="en-US" sz="5400" b="1" i="1">
                <a:latin typeface="SassoonCRInfantMedium" pitchFamily="2" charset="0"/>
              </a:rPr>
              <a:t>.</a:t>
            </a:r>
            <a:endParaRPr lang="en-GB" altLang="en-US" sz="5400">
              <a:latin typeface="SassoonCRInfantMedium" pitchFamily="2" charset="0"/>
            </a:endParaRP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9D4F1FC-8D92-4C42-9BCC-CAF6EAB2B5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66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4F957-BBB6-2B4C-9D41-925F27F3F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5565053"/>
            <a:ext cx="10515600" cy="1325563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9C936-355E-C943-8BCE-7EF4AEF23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B535FD1-226A-DC44-AEFD-40EBB6920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17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AA5B1ABA-AB0B-3D4A-BB64-701DEB54D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240741"/>
            <a:ext cx="12192000" cy="161726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5BFC5B1-0637-9944-BD25-046A82505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358" y="375146"/>
            <a:ext cx="1094528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400" dirty="0">
                <a:solidFill>
                  <a:srgbClr val="0099FF"/>
                </a:solidFill>
                <a:latin typeface="SassoonCRInfantMedium" pitchFamily="2" charset="0"/>
              </a:rPr>
              <a:t>You know when I sit down and when I get up.</a:t>
            </a: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B7E96A4-ED67-E449-BB07-4138FE2145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73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D07D5-15CB-8443-958D-225987706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7B12D-7A84-1D4C-968F-72B49609A0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DD61BE1-D426-9140-8AF0-1F8825F3A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875"/>
            <a:ext cx="12192000" cy="685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9F3B232D-7AF1-EB4B-AD4E-594D153E6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04813"/>
            <a:ext cx="11857567" cy="15557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altLang="en-US" sz="4800" dirty="0">
                <a:solidFill>
                  <a:schemeClr val="accent2">
                    <a:lumMod val="60000"/>
                    <a:lumOff val="40000"/>
                  </a:schemeClr>
                </a:solidFill>
                <a:latin typeface="SassoonCRInfantMedium" pitchFamily="2" charset="0"/>
              </a:rPr>
              <a:t>You understand my thoughts </a:t>
            </a:r>
            <a:br>
              <a:rPr lang="en-GB" altLang="en-US" sz="4800" dirty="0">
                <a:solidFill>
                  <a:schemeClr val="accent2">
                    <a:lumMod val="60000"/>
                    <a:lumOff val="40000"/>
                  </a:schemeClr>
                </a:solidFill>
                <a:latin typeface="SassoonCRInfantMedium" pitchFamily="2" charset="0"/>
              </a:rPr>
            </a:br>
            <a:r>
              <a:rPr lang="en-GB" altLang="en-US" sz="4800" dirty="0">
                <a:solidFill>
                  <a:schemeClr val="accent2">
                    <a:lumMod val="60000"/>
                    <a:lumOff val="40000"/>
                  </a:schemeClr>
                </a:solidFill>
                <a:latin typeface="SassoonCRInfantMedium" pitchFamily="2" charset="0"/>
              </a:rPr>
              <a:t>from a long way off.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C9597B4-803C-6F47-B315-C52571BF50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8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46660-8A16-3B42-B033-D6861F2BC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2509476"/>
            <a:ext cx="10515600" cy="1325563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9122D-4F4C-E24D-9763-A1E6237591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5E87529D-7436-B74D-9869-49524D233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7938"/>
            <a:ext cx="122047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84CDCFDD-59BB-7D48-AC18-8CC70CEDC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60350"/>
            <a:ext cx="1040572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  <a:latin typeface="SassoonCRInfantMedium" pitchFamily="2" charset="0"/>
              </a:rPr>
              <a:t>You know when I go out and when I lie down; You know everything about me.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0D5BB6D-BF5B-ED4D-8A23-C41F686AF3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412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5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AEA64-376C-C64C-94F1-F84436C83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630526"/>
            <a:ext cx="10515600" cy="1325563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72E32-0FF2-5343-A3F5-07C261FA97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95883170-D591-B34C-BF26-B05D0D297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A5319F0F-8099-D64C-BAF0-B5A3DA8232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8425" y="0"/>
            <a:ext cx="1036743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>
                <a:solidFill>
                  <a:srgbClr val="7030A0"/>
                </a:solidFill>
                <a:latin typeface="SassoonCRInfantMedium" pitchFamily="2" charset="0"/>
              </a:rPr>
              <a:t>You know what I’m going to say before I say it.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5EB3032-E9F6-834A-A988-964E4EEE2C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10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E8A53-44E7-EC45-B8AE-DB137320C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2FAEE-D97A-E348-B4D8-2344245257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00000-00000-king-penguin-adult-surrounded-by-oakum-boys-jouvenile-king-penguins-0r7e2714">
            <a:extLst>
              <a:ext uri="{FF2B5EF4-FFF2-40B4-BE49-F238E27FC236}">
                <a16:creationId xmlns:a16="http://schemas.microsoft.com/office/drawing/2014/main" id="{BAABB6D9-3242-D146-947D-046B35E2D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54EAA62E-0790-0B4C-8075-A9115C14A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9075" y="4797425"/>
            <a:ext cx="10393656" cy="92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5400" dirty="0">
                <a:solidFill>
                  <a:schemeClr val="bg1"/>
                </a:solidFill>
                <a:latin typeface="SassoonCRInfantMedium" pitchFamily="2" charset="0"/>
              </a:rPr>
              <a:t>You are all around me;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3A53442-A9B3-FC45-918B-2C248740F6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60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A2786-2091-4D4F-BC94-424BEB2B1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C0FDEB-42AA-B542-9B8F-0AECCEB8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holding%20hands">
            <a:extLst>
              <a:ext uri="{FF2B5EF4-FFF2-40B4-BE49-F238E27FC236}">
                <a16:creationId xmlns:a16="http://schemas.microsoft.com/office/drawing/2014/main" id="{1BB46977-7726-144E-B614-4265D1DE8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-22225"/>
            <a:ext cx="12733338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0066B103-A2AD-C048-8DFD-ACAE3F03C8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5302250"/>
            <a:ext cx="10458356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  <a:latin typeface="SassoonCRInfantMedium" pitchFamily="2" charset="0"/>
              </a:rPr>
              <a:t>You hold my hand. </a:t>
            </a:r>
            <a:br>
              <a:rPr lang="en-GB" altLang="en-US" sz="4800">
                <a:solidFill>
                  <a:schemeClr val="bg1"/>
                </a:solidFill>
                <a:latin typeface="SassoonCRInfantMedium" pitchFamily="2" charset="0"/>
              </a:rPr>
            </a:br>
            <a:r>
              <a:rPr lang="en-GB" altLang="en-US" sz="4800">
                <a:solidFill>
                  <a:schemeClr val="bg1"/>
                </a:solidFill>
                <a:latin typeface="SassoonCRInfantMedium" pitchFamily="2" charset="0"/>
              </a:rPr>
              <a:t>It’s too amazing to think about.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1CF33A1-EE14-1E4E-BF8E-06164CC267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97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3991F-B8A5-EE41-8192-E4C3F0FCF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FA90FC-AB9B-1244-9750-8CBA14E65A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ky">
            <a:extLst>
              <a:ext uri="{FF2B5EF4-FFF2-40B4-BE49-F238E27FC236}">
                <a16:creationId xmlns:a16="http://schemas.microsoft.com/office/drawing/2014/main" id="{602F67A5-891E-B341-858D-D656607EA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90AA93F0-E599-6347-A825-A93934971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412875"/>
            <a:ext cx="12192000" cy="304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You are with me wherever I go-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48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You are up in the heavens.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90E2845-95EE-564B-8A34-3DE4F365F4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4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7B822-3537-D542-9143-719E4984F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69BC9-4EE6-3748-9652-4C8D9F6F4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Marine_Life_3D_Screensaver_16560">
            <a:extLst>
              <a:ext uri="{FF2B5EF4-FFF2-40B4-BE49-F238E27FC236}">
                <a16:creationId xmlns:a16="http://schemas.microsoft.com/office/drawing/2014/main" id="{3E66284E-0FEA-6A48-A8D7-1B1ED1276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92AC4A88-F923-4F4E-8153-37F350D9FD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34088"/>
            <a:ext cx="121920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  <a:latin typeface="SassoonCRInfantMedium" pitchFamily="2" charset="0"/>
              </a:rPr>
              <a:t>You are at the bottom of the sea.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7F3BA50-8C34-6B47-B153-FA81365F48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0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9027F-7880-BA42-8F1F-A3F26BA1C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C375A-EAD1-5C4A-B7A9-650CC6E4A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3610828F-C791-0049-ACE4-82DA3F6A8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12192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0AF10FF4-A5EC-B645-8009-B731CB8C8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76250"/>
            <a:ext cx="1132265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800">
                <a:solidFill>
                  <a:srgbClr val="003399"/>
                </a:solidFill>
                <a:latin typeface="SassoonCRInfantMedium" pitchFamily="2" charset="0"/>
              </a:rPr>
              <a:t>If I rise on the wings of the dawn, you are still there.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7E41244-46BD-7D43-84F3-8CD3CB7BAB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73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3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87D51-0EE8-D444-9782-7EB66D84C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93EC60-7E29-0C46-B8EA-D372B8C941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ocean_and_sky">
            <a:extLst>
              <a:ext uri="{FF2B5EF4-FFF2-40B4-BE49-F238E27FC236}">
                <a16:creationId xmlns:a16="http://schemas.microsoft.com/office/drawing/2014/main" id="{8FE6E4E0-9EAC-0F4A-84E9-705359C68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C38154F7-5339-CE4B-870D-D83E214CB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157788"/>
            <a:ext cx="10657417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  <a:latin typeface="SassoonCRInfantMedium" pitchFamily="2" charset="0"/>
              </a:rPr>
              <a:t>You are still with me even if I cross the sea.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52DBECC-1B30-4344-B18F-0AA03AA16B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23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AED30-0B72-5D46-8CC4-58FBB2401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BCF81-EB5B-784C-B28D-5C1F281783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baby_in_mothers_womb">
            <a:extLst>
              <a:ext uri="{FF2B5EF4-FFF2-40B4-BE49-F238E27FC236}">
                <a16:creationId xmlns:a16="http://schemas.microsoft.com/office/drawing/2014/main" id="{3E84DC0D-EF2B-AB44-B105-3BD23F8DC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2E63F795-F054-4C47-9CC2-B700325FA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49" y="5805488"/>
            <a:ext cx="11726333" cy="76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400">
                <a:solidFill>
                  <a:schemeClr val="bg1"/>
                </a:solidFill>
                <a:latin typeface="SassoonCRInfantMedium" pitchFamily="2" charset="0"/>
              </a:rPr>
              <a:t>I am fearfully and wonderfully made.</a:t>
            </a:r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7454B967-6183-9441-BD31-F9B04BD29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274" y="90488"/>
            <a:ext cx="758613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  <a:latin typeface="SassoonCRInfantMedium" pitchFamily="2" charset="0"/>
              </a:rPr>
              <a:t>You knit me together in my mother’s womb.</a:t>
            </a:r>
            <a:endParaRPr lang="en-US" altLang="en-US" sz="4800"/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A27AB4C-8093-3240-8316-B4E61CBDDD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3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BD2C4-382D-E940-A2A3-32D5C8AE1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BE55D-811F-D045-83F1-57309FBF3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760490909_b24a3abd8e">
            <a:extLst>
              <a:ext uri="{FF2B5EF4-FFF2-40B4-BE49-F238E27FC236}">
                <a16:creationId xmlns:a16="http://schemas.microsoft.com/office/drawing/2014/main" id="{21CE1100-FF3F-6144-8DDC-F6C004D07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12515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A5127F74-4F0E-794B-8FB2-89694F863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0"/>
            <a:ext cx="5311106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>
                <a:solidFill>
                  <a:schemeClr val="bg1"/>
                </a:solidFill>
              </a:rPr>
              <a:t>Every day of my life was planned by you before it even happened.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234E24C-E517-1443-A60A-FBC2CB1B47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857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74FE91F9-FA31-9F4D-BBC8-E5C7DDE8F4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9"/>
          <a:stretch/>
        </p:blipFill>
        <p:spPr bwMode="auto"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8E23CA4-AA02-A640-84AB-5F7D930EDA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56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192</Words>
  <Application>Microsoft Macintosh PowerPoint</Application>
  <PresentationFormat>Widescreen</PresentationFormat>
  <Paragraphs>20</Paragraphs>
  <Slides>16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SassoonCRInfantMedium</vt:lpstr>
      <vt:lpstr>Office Theme</vt:lpstr>
      <vt:lpstr>What does God think of me?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does God think of me?</dc:title>
  <dc:creator>Andy Lambert</dc:creator>
  <cp:lastModifiedBy>Andy Lambert</cp:lastModifiedBy>
  <cp:revision>2</cp:revision>
  <dcterms:created xsi:type="dcterms:W3CDTF">2021-02-02T11:27:53Z</dcterms:created>
  <dcterms:modified xsi:type="dcterms:W3CDTF">2021-02-02T11:40:20Z</dcterms:modified>
</cp:coreProperties>
</file>