
<file path=[Content_Types].xml><?xml version="1.0" encoding="utf-8"?>
<Types xmlns="http://schemas.openxmlformats.org/package/2006/content-types">
  <Default Extension="png" ContentType="image/png"/>
  <Default Extension="emf" ContentType="image/x-emf"/>
  <Default Extension="m4a" ContentType="audio/mp4"/>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94" r:id="rId6"/>
    <p:sldId id="295" r:id="rId7"/>
    <p:sldId id="269" r:id="rId8"/>
    <p:sldId id="271" r:id="rId9"/>
    <p:sldId id="270" r:id="rId10"/>
    <p:sldId id="272" r:id="rId11"/>
    <p:sldId id="274" r:id="rId12"/>
    <p:sldId id="273" r:id="rId13"/>
    <p:sldId id="278" r:id="rId14"/>
    <p:sldId id="279" r:id="rId15"/>
    <p:sldId id="296" r:id="rId16"/>
    <p:sldId id="297" r:id="rId17"/>
    <p:sldId id="292" r:id="rId18"/>
    <p:sldId id="298" r:id="rId19"/>
    <p:sldId id="291" r:id="rId20"/>
    <p:sldId id="293"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Kimber.16" userId="bc683ee8-31f6-4f60-9797-9dae9a828663" providerId="ADAL" clId="{BB8E7B31-983C-421C-9726-246424AB39AD}"/>
    <pc:docChg chg="undo custSel addSld delSld modSld modMainMaster">
      <pc:chgData name="R.Kimber.16" userId="bc683ee8-31f6-4f60-9797-9dae9a828663" providerId="ADAL" clId="{BB8E7B31-983C-421C-9726-246424AB39AD}" dt="2020-04-29T17:33:38.406" v="2111" actId="20577"/>
      <pc:docMkLst>
        <pc:docMk/>
      </pc:docMkLst>
      <pc:sldChg chg="addSp delSp modSp setBg modAnim">
        <pc:chgData name="R.Kimber.16" userId="bc683ee8-31f6-4f60-9797-9dae9a828663" providerId="ADAL" clId="{BB8E7B31-983C-421C-9726-246424AB39AD}" dt="2020-04-28T10:20:39.150" v="18"/>
        <pc:sldMkLst>
          <pc:docMk/>
          <pc:sldMk cId="4180276923" sldId="256"/>
        </pc:sldMkLst>
        <pc:spChg chg="del">
          <ac:chgData name="R.Kimber.16" userId="bc683ee8-31f6-4f60-9797-9dae9a828663" providerId="ADAL" clId="{BB8E7B31-983C-421C-9726-246424AB39AD}" dt="2020-04-28T10:19:11.521" v="1" actId="478"/>
          <ac:spMkLst>
            <pc:docMk/>
            <pc:sldMk cId="4180276923" sldId="256"/>
            <ac:spMk id="2" creationId="{647322D3-921B-4479-82E5-1F1762E1C814}"/>
          </ac:spMkLst>
        </pc:spChg>
        <pc:spChg chg="del">
          <ac:chgData name="R.Kimber.16" userId="bc683ee8-31f6-4f60-9797-9dae9a828663" providerId="ADAL" clId="{BB8E7B31-983C-421C-9726-246424AB39AD}" dt="2020-04-28T10:19:13.648" v="2" actId="478"/>
          <ac:spMkLst>
            <pc:docMk/>
            <pc:sldMk cId="4180276923" sldId="256"/>
            <ac:spMk id="3" creationId="{136BA103-410A-454E-A3A9-C07210CB77F9}"/>
          </ac:spMkLst>
        </pc:spChg>
        <pc:spChg chg="add">
          <ac:chgData name="R.Kimber.16" userId="bc683ee8-31f6-4f60-9797-9dae9a828663" providerId="ADAL" clId="{BB8E7B31-983C-421C-9726-246424AB39AD}" dt="2020-04-28T10:19:08.859" v="0"/>
          <ac:spMkLst>
            <pc:docMk/>
            <pc:sldMk cId="4180276923" sldId="256"/>
            <ac:spMk id="4" creationId="{44ED201E-5581-4E0F-AB8C-8889CFFB1B04}"/>
          </ac:spMkLst>
        </pc:spChg>
        <pc:spChg chg="add">
          <ac:chgData name="R.Kimber.16" userId="bc683ee8-31f6-4f60-9797-9dae9a828663" providerId="ADAL" clId="{BB8E7B31-983C-421C-9726-246424AB39AD}" dt="2020-04-28T10:19:08.859" v="0"/>
          <ac:spMkLst>
            <pc:docMk/>
            <pc:sldMk cId="4180276923" sldId="256"/>
            <ac:spMk id="5" creationId="{1E30DE1B-5EE2-438C-ADC5-87C35AECE246}"/>
          </ac:spMkLst>
        </pc:spChg>
        <pc:spChg chg="add mod">
          <ac:chgData name="R.Kimber.16" userId="bc683ee8-31f6-4f60-9797-9dae9a828663" providerId="ADAL" clId="{BB8E7B31-983C-421C-9726-246424AB39AD}" dt="2020-04-28T10:19:56.138" v="16" actId="113"/>
          <ac:spMkLst>
            <pc:docMk/>
            <pc:sldMk cId="4180276923" sldId="256"/>
            <ac:spMk id="12" creationId="{8DD7C169-7AE0-4BA7-A444-C5CCEFFAD3A4}"/>
          </ac:spMkLst>
        </pc:spChg>
        <pc:spChg chg="add del">
          <ac:chgData name="R.Kimber.16" userId="bc683ee8-31f6-4f60-9797-9dae9a828663" providerId="ADAL" clId="{BB8E7B31-983C-421C-9726-246424AB39AD}" dt="2020-04-28T10:20:39.150" v="18"/>
          <ac:spMkLst>
            <pc:docMk/>
            <pc:sldMk cId="4180276923" sldId="256"/>
            <ac:spMk id="13" creationId="{90A39E23-1F1D-4E49-AA39-F3C3C05BC457}"/>
          </ac:spMkLst>
        </pc:spChg>
        <pc:graphicFrameChg chg="add">
          <ac:chgData name="R.Kimber.16" userId="bc683ee8-31f6-4f60-9797-9dae9a828663" providerId="ADAL" clId="{BB8E7B31-983C-421C-9726-246424AB39AD}" dt="2020-04-28T10:19:08.859" v="0"/>
          <ac:graphicFrameMkLst>
            <pc:docMk/>
            <pc:sldMk cId="4180276923" sldId="256"/>
            <ac:graphicFrameMk id="7" creationId="{48F758DC-48F0-4560-8518-28A1C9FD8CF9}"/>
          </ac:graphicFrameMkLst>
        </pc:graphicFrameChg>
        <pc:picChg chg="add">
          <ac:chgData name="R.Kimber.16" userId="bc683ee8-31f6-4f60-9797-9dae9a828663" providerId="ADAL" clId="{BB8E7B31-983C-421C-9726-246424AB39AD}" dt="2020-04-28T10:19:08.859" v="0"/>
          <ac:picMkLst>
            <pc:docMk/>
            <pc:sldMk cId="4180276923" sldId="256"/>
            <ac:picMk id="6" creationId="{0F62BC3C-8F36-4F98-9B73-E2FCBE6A871D}"/>
          </ac:picMkLst>
        </pc:picChg>
        <pc:picChg chg="add">
          <ac:chgData name="R.Kimber.16" userId="bc683ee8-31f6-4f60-9797-9dae9a828663" providerId="ADAL" clId="{BB8E7B31-983C-421C-9726-246424AB39AD}" dt="2020-04-28T10:19:08.859" v="0"/>
          <ac:picMkLst>
            <pc:docMk/>
            <pc:sldMk cId="4180276923" sldId="256"/>
            <ac:picMk id="8" creationId="{30C23DE8-37B3-4232-8F49-1BFC68F87516}"/>
          </ac:picMkLst>
        </pc:picChg>
        <pc:picChg chg="add">
          <ac:chgData name="R.Kimber.16" userId="bc683ee8-31f6-4f60-9797-9dae9a828663" providerId="ADAL" clId="{BB8E7B31-983C-421C-9726-246424AB39AD}" dt="2020-04-28T10:19:08.859" v="0"/>
          <ac:picMkLst>
            <pc:docMk/>
            <pc:sldMk cId="4180276923" sldId="256"/>
            <ac:picMk id="9" creationId="{D2293EAC-9E8F-4C97-8F6E-67F4CC2FC33B}"/>
          </ac:picMkLst>
        </pc:picChg>
        <pc:picChg chg="add">
          <ac:chgData name="R.Kimber.16" userId="bc683ee8-31f6-4f60-9797-9dae9a828663" providerId="ADAL" clId="{BB8E7B31-983C-421C-9726-246424AB39AD}" dt="2020-04-28T10:19:08.859" v="0"/>
          <ac:picMkLst>
            <pc:docMk/>
            <pc:sldMk cId="4180276923" sldId="256"/>
            <ac:picMk id="10" creationId="{279E278D-EDFA-40AF-9EA5-5B33F845752B}"/>
          </ac:picMkLst>
        </pc:picChg>
        <pc:picChg chg="add">
          <ac:chgData name="R.Kimber.16" userId="bc683ee8-31f6-4f60-9797-9dae9a828663" providerId="ADAL" clId="{BB8E7B31-983C-421C-9726-246424AB39AD}" dt="2020-04-28T10:19:08.859" v="0"/>
          <ac:picMkLst>
            <pc:docMk/>
            <pc:sldMk cId="4180276923" sldId="256"/>
            <ac:picMk id="11" creationId="{317DFD6A-01A9-422D-89E7-CDD6EC945B51}"/>
          </ac:picMkLst>
        </pc:picChg>
        <pc:picChg chg="add del">
          <ac:chgData name="R.Kimber.16" userId="bc683ee8-31f6-4f60-9797-9dae9a828663" providerId="ADAL" clId="{BB8E7B31-983C-421C-9726-246424AB39AD}" dt="2020-04-28T10:20:39.150" v="18"/>
          <ac:picMkLst>
            <pc:docMk/>
            <pc:sldMk cId="4180276923" sldId="256"/>
            <ac:picMk id="14" creationId="{A4E867CE-8C59-424A-BAF9-A1E75F066E74}"/>
          </ac:picMkLst>
        </pc:picChg>
      </pc:sldChg>
      <pc:sldChg chg="add modAnim">
        <pc:chgData name="R.Kimber.16" userId="bc683ee8-31f6-4f60-9797-9dae9a828663" providerId="ADAL" clId="{BB8E7B31-983C-421C-9726-246424AB39AD}" dt="2020-04-28T10:36:35.144" v="1204"/>
        <pc:sldMkLst>
          <pc:docMk/>
          <pc:sldMk cId="0" sldId="269"/>
        </pc:sldMkLst>
      </pc:sldChg>
      <pc:sldChg chg="add modAnim">
        <pc:chgData name="R.Kimber.16" userId="bc683ee8-31f6-4f60-9797-9dae9a828663" providerId="ADAL" clId="{BB8E7B31-983C-421C-9726-246424AB39AD}" dt="2020-04-28T10:37:17.058" v="1210"/>
        <pc:sldMkLst>
          <pc:docMk/>
          <pc:sldMk cId="0" sldId="270"/>
        </pc:sldMkLst>
      </pc:sldChg>
      <pc:sldChg chg="addSp delSp add addAnim delAnim modAnim">
        <pc:chgData name="R.Kimber.16" userId="bc683ee8-31f6-4f60-9797-9dae9a828663" providerId="ADAL" clId="{BB8E7B31-983C-421C-9726-246424AB39AD}" dt="2020-04-28T10:37:07.808" v="1208"/>
        <pc:sldMkLst>
          <pc:docMk/>
          <pc:sldMk cId="0" sldId="271"/>
        </pc:sldMkLst>
        <pc:picChg chg="add del">
          <ac:chgData name="R.Kimber.16" userId="bc683ee8-31f6-4f60-9797-9dae9a828663" providerId="ADAL" clId="{BB8E7B31-983C-421C-9726-246424AB39AD}" dt="2020-04-28T10:36:57.414" v="1206" actId="478"/>
          <ac:picMkLst>
            <pc:docMk/>
            <pc:sldMk cId="0" sldId="271"/>
            <ac:picMk id="2" creationId="{613D956A-0BCD-408F-8B4C-723E5BEF5E22}"/>
          </ac:picMkLst>
        </pc:picChg>
      </pc:sldChg>
      <pc:sldChg chg="add modAnim">
        <pc:chgData name="R.Kimber.16" userId="bc683ee8-31f6-4f60-9797-9dae9a828663" providerId="ADAL" clId="{BB8E7B31-983C-421C-9726-246424AB39AD}" dt="2020-04-28T10:37:25.645" v="1212"/>
        <pc:sldMkLst>
          <pc:docMk/>
          <pc:sldMk cId="0" sldId="272"/>
        </pc:sldMkLst>
      </pc:sldChg>
      <pc:sldChg chg="add modAnim">
        <pc:chgData name="R.Kimber.16" userId="bc683ee8-31f6-4f60-9797-9dae9a828663" providerId="ADAL" clId="{BB8E7B31-983C-421C-9726-246424AB39AD}" dt="2020-04-28T10:37:47.914" v="1216"/>
        <pc:sldMkLst>
          <pc:docMk/>
          <pc:sldMk cId="0" sldId="273"/>
        </pc:sldMkLst>
      </pc:sldChg>
      <pc:sldChg chg="add modAnim">
        <pc:chgData name="R.Kimber.16" userId="bc683ee8-31f6-4f60-9797-9dae9a828663" providerId="ADAL" clId="{BB8E7B31-983C-421C-9726-246424AB39AD}" dt="2020-04-28T10:37:32.822" v="1214"/>
        <pc:sldMkLst>
          <pc:docMk/>
          <pc:sldMk cId="0" sldId="274"/>
        </pc:sldMkLst>
      </pc:sldChg>
      <pc:sldChg chg="add modAnim">
        <pc:chgData name="R.Kimber.16" userId="bc683ee8-31f6-4f60-9797-9dae9a828663" providerId="ADAL" clId="{BB8E7B31-983C-421C-9726-246424AB39AD}" dt="2020-04-28T10:37:56.368" v="1218"/>
        <pc:sldMkLst>
          <pc:docMk/>
          <pc:sldMk cId="0" sldId="278"/>
        </pc:sldMkLst>
      </pc:sldChg>
      <pc:sldChg chg="add modAnim">
        <pc:chgData name="R.Kimber.16" userId="bc683ee8-31f6-4f60-9797-9dae9a828663" providerId="ADAL" clId="{BB8E7B31-983C-421C-9726-246424AB39AD}" dt="2020-04-28T10:38:06.832" v="1220"/>
        <pc:sldMkLst>
          <pc:docMk/>
          <pc:sldMk cId="134113549" sldId="279"/>
        </pc:sldMkLst>
      </pc:sldChg>
      <pc:sldChg chg="addSp delSp modSp delAnim">
        <pc:chgData name="R.Kimber.16" userId="bc683ee8-31f6-4f60-9797-9dae9a828663" providerId="ADAL" clId="{BB8E7B31-983C-421C-9726-246424AB39AD}" dt="2020-04-29T17:33:38.406" v="2111" actId="20577"/>
        <pc:sldMkLst>
          <pc:docMk/>
          <pc:sldMk cId="1445984917" sldId="292"/>
        </pc:sldMkLst>
        <pc:spChg chg="mod">
          <ac:chgData name="R.Kimber.16" userId="bc683ee8-31f6-4f60-9797-9dae9a828663" providerId="ADAL" clId="{BB8E7B31-983C-421C-9726-246424AB39AD}" dt="2020-04-28T10:49:30.583" v="1993" actId="1076"/>
          <ac:spMkLst>
            <pc:docMk/>
            <pc:sldMk cId="1445984917" sldId="292"/>
            <ac:spMk id="2" creationId="{6BEE25D3-E85F-44D1-8331-50C3E85CCB6F}"/>
          </ac:spMkLst>
        </pc:spChg>
        <pc:spChg chg="mod">
          <ac:chgData name="R.Kimber.16" userId="bc683ee8-31f6-4f60-9797-9dae9a828663" providerId="ADAL" clId="{BB8E7B31-983C-421C-9726-246424AB39AD}" dt="2020-04-28T10:49:33.822" v="1994" actId="1076"/>
          <ac:spMkLst>
            <pc:docMk/>
            <pc:sldMk cId="1445984917" sldId="292"/>
            <ac:spMk id="3" creationId="{310D7143-C0B1-4259-A6F4-5F91F8E38941}"/>
          </ac:spMkLst>
        </pc:spChg>
        <pc:spChg chg="del">
          <ac:chgData name="R.Kimber.16" userId="bc683ee8-31f6-4f60-9797-9dae9a828663" providerId="ADAL" clId="{BB8E7B31-983C-421C-9726-246424AB39AD}" dt="2020-04-28T10:43:20.758" v="1530" actId="478"/>
          <ac:spMkLst>
            <pc:docMk/>
            <pc:sldMk cId="1445984917" sldId="292"/>
            <ac:spMk id="4" creationId="{BC3662AE-3B4A-4C63-A670-9192F709834E}"/>
          </ac:spMkLst>
        </pc:spChg>
        <pc:spChg chg="del">
          <ac:chgData name="R.Kimber.16" userId="bc683ee8-31f6-4f60-9797-9dae9a828663" providerId="ADAL" clId="{BB8E7B31-983C-421C-9726-246424AB39AD}" dt="2020-04-28T10:43:20.758" v="1530" actId="478"/>
          <ac:spMkLst>
            <pc:docMk/>
            <pc:sldMk cId="1445984917" sldId="292"/>
            <ac:spMk id="5" creationId="{013746DD-B3B8-4A56-8007-CB032EA74001}"/>
          </ac:spMkLst>
        </pc:spChg>
        <pc:spChg chg="del">
          <ac:chgData name="R.Kimber.16" userId="bc683ee8-31f6-4f60-9797-9dae9a828663" providerId="ADAL" clId="{BB8E7B31-983C-421C-9726-246424AB39AD}" dt="2020-04-28T10:43:20.758" v="1530" actId="478"/>
          <ac:spMkLst>
            <pc:docMk/>
            <pc:sldMk cId="1445984917" sldId="292"/>
            <ac:spMk id="7" creationId="{7655D101-7B9B-4588-BD90-7D0168A4CB98}"/>
          </ac:spMkLst>
        </pc:spChg>
        <pc:spChg chg="add mod">
          <ac:chgData name="R.Kimber.16" userId="bc683ee8-31f6-4f60-9797-9dae9a828663" providerId="ADAL" clId="{BB8E7B31-983C-421C-9726-246424AB39AD}" dt="2020-04-28T10:49:26.873" v="1992" actId="1035"/>
          <ac:spMkLst>
            <pc:docMk/>
            <pc:sldMk cId="1445984917" sldId="292"/>
            <ac:spMk id="9" creationId="{D6F6D931-2AB2-4731-8784-EB6507E8A12D}"/>
          </ac:spMkLst>
        </pc:spChg>
        <pc:spChg chg="add mod">
          <ac:chgData name="R.Kimber.16" userId="bc683ee8-31f6-4f60-9797-9dae9a828663" providerId="ADAL" clId="{BB8E7B31-983C-421C-9726-246424AB39AD}" dt="2020-04-29T17:33:38.406" v="2111" actId="20577"/>
          <ac:spMkLst>
            <pc:docMk/>
            <pc:sldMk cId="1445984917" sldId="292"/>
            <ac:spMk id="10" creationId="{029F3BE5-D2A6-4EFD-A00A-88CD7B6B4C64}"/>
          </ac:spMkLst>
        </pc:spChg>
        <pc:picChg chg="mod">
          <ac:chgData name="R.Kimber.16" userId="bc683ee8-31f6-4f60-9797-9dae9a828663" providerId="ADAL" clId="{BB8E7B31-983C-421C-9726-246424AB39AD}" dt="2020-04-28T10:49:26.873" v="1992" actId="1035"/>
          <ac:picMkLst>
            <pc:docMk/>
            <pc:sldMk cId="1445984917" sldId="292"/>
            <ac:picMk id="6" creationId="{BFB63D95-7594-4D58-8F24-4D2B01E69D22}"/>
          </ac:picMkLst>
        </pc:picChg>
        <pc:picChg chg="del">
          <ac:chgData name="R.Kimber.16" userId="bc683ee8-31f6-4f60-9797-9dae9a828663" providerId="ADAL" clId="{BB8E7B31-983C-421C-9726-246424AB39AD}" dt="2020-04-28T10:43:20.758" v="1530" actId="478"/>
          <ac:picMkLst>
            <pc:docMk/>
            <pc:sldMk cId="1445984917" sldId="292"/>
            <ac:picMk id="8" creationId="{0453E5FA-BEDC-4CD3-92CF-017387A22960}"/>
          </ac:picMkLst>
        </pc:picChg>
      </pc:sldChg>
      <pc:sldChg chg="addSp modSp new">
        <pc:chgData name="R.Kimber.16" userId="bc683ee8-31f6-4f60-9797-9dae9a828663" providerId="ADAL" clId="{BB8E7B31-983C-421C-9726-246424AB39AD}" dt="2020-04-28T10:24:21.950" v="398" actId="14100"/>
        <pc:sldMkLst>
          <pc:docMk/>
          <pc:sldMk cId="1014822573" sldId="294"/>
        </pc:sldMkLst>
        <pc:spChg chg="add mod">
          <ac:chgData name="R.Kimber.16" userId="bc683ee8-31f6-4f60-9797-9dae9a828663" providerId="ADAL" clId="{BB8E7B31-983C-421C-9726-246424AB39AD}" dt="2020-04-28T10:24:03.906" v="388" actId="20577"/>
          <ac:spMkLst>
            <pc:docMk/>
            <pc:sldMk cId="1014822573" sldId="294"/>
            <ac:spMk id="2" creationId="{FBFFDA71-B54C-4AAE-8515-9273A9629A24}"/>
          </ac:spMkLst>
        </pc:spChg>
        <pc:spChg chg="add">
          <ac:chgData name="R.Kimber.16" userId="bc683ee8-31f6-4f60-9797-9dae9a828663" providerId="ADAL" clId="{BB8E7B31-983C-421C-9726-246424AB39AD}" dt="2020-04-28T10:20:51.545" v="21"/>
          <ac:spMkLst>
            <pc:docMk/>
            <pc:sldMk cId="1014822573" sldId="294"/>
            <ac:spMk id="4" creationId="{A60CBEEC-E75D-4C1D-B9F7-10D664C758B3}"/>
          </ac:spMkLst>
        </pc:spChg>
        <pc:picChg chg="add">
          <ac:chgData name="R.Kimber.16" userId="bc683ee8-31f6-4f60-9797-9dae9a828663" providerId="ADAL" clId="{BB8E7B31-983C-421C-9726-246424AB39AD}" dt="2020-04-28T10:20:42.758" v="20"/>
          <ac:picMkLst>
            <pc:docMk/>
            <pc:sldMk cId="1014822573" sldId="294"/>
            <ac:picMk id="3" creationId="{8718DDDF-A2ED-472C-95F0-C6CF92BEFFD7}"/>
          </ac:picMkLst>
        </pc:picChg>
        <pc:picChg chg="add mod">
          <ac:chgData name="R.Kimber.16" userId="bc683ee8-31f6-4f60-9797-9dae9a828663" providerId="ADAL" clId="{BB8E7B31-983C-421C-9726-246424AB39AD}" dt="2020-04-28T10:24:21.950" v="398" actId="14100"/>
          <ac:picMkLst>
            <pc:docMk/>
            <pc:sldMk cId="1014822573" sldId="294"/>
            <ac:picMk id="5" creationId="{679863C9-FA53-4FD8-94CA-6CB9C19AD7E7}"/>
          </ac:picMkLst>
        </pc:picChg>
      </pc:sldChg>
      <pc:sldChg chg="modSp new">
        <pc:chgData name="R.Kimber.16" userId="bc683ee8-31f6-4f60-9797-9dae9a828663" providerId="ADAL" clId="{BB8E7B31-983C-421C-9726-246424AB39AD}" dt="2020-04-28T10:40:23.106" v="1424" actId="2711"/>
        <pc:sldMkLst>
          <pc:docMk/>
          <pc:sldMk cId="1709360047" sldId="295"/>
        </pc:sldMkLst>
        <pc:spChg chg="mod">
          <ac:chgData name="R.Kimber.16" userId="bc683ee8-31f6-4f60-9797-9dae9a828663" providerId="ADAL" clId="{BB8E7B31-983C-421C-9726-246424AB39AD}" dt="2020-04-28T10:25:23.229" v="469" actId="2711"/>
          <ac:spMkLst>
            <pc:docMk/>
            <pc:sldMk cId="1709360047" sldId="295"/>
            <ac:spMk id="2" creationId="{BC389692-6542-4B90-87F6-9035406F5DBC}"/>
          </ac:spMkLst>
        </pc:spChg>
        <pc:spChg chg="mod">
          <ac:chgData name="R.Kimber.16" userId="bc683ee8-31f6-4f60-9797-9dae9a828663" providerId="ADAL" clId="{BB8E7B31-983C-421C-9726-246424AB39AD}" dt="2020-04-28T10:40:23.106" v="1424" actId="2711"/>
          <ac:spMkLst>
            <pc:docMk/>
            <pc:sldMk cId="1709360047" sldId="295"/>
            <ac:spMk id="3" creationId="{718219BC-0C5F-43B8-A0D4-24BFCF960706}"/>
          </ac:spMkLst>
        </pc:spChg>
      </pc:sldChg>
      <pc:sldChg chg="new del">
        <pc:chgData name="R.Kimber.16" userId="bc683ee8-31f6-4f60-9797-9dae9a828663" providerId="ADAL" clId="{BB8E7B31-983C-421C-9726-246424AB39AD}" dt="2020-04-28T10:24:49.366" v="400" actId="680"/>
        <pc:sldMkLst>
          <pc:docMk/>
          <pc:sldMk cId="1765479200" sldId="295"/>
        </pc:sldMkLst>
      </pc:sldChg>
      <pc:sldChg chg="modSp new">
        <pc:chgData name="R.Kimber.16" userId="bc683ee8-31f6-4f60-9797-9dae9a828663" providerId="ADAL" clId="{BB8E7B31-983C-421C-9726-246424AB39AD}" dt="2020-04-28T10:40:13.771" v="1423" actId="2711"/>
        <pc:sldMkLst>
          <pc:docMk/>
          <pc:sldMk cId="62817368" sldId="296"/>
        </pc:sldMkLst>
        <pc:spChg chg="mod">
          <ac:chgData name="R.Kimber.16" userId="bc683ee8-31f6-4f60-9797-9dae9a828663" providerId="ADAL" clId="{BB8E7B31-983C-421C-9726-246424AB39AD}" dt="2020-04-28T10:39:06.953" v="1259" actId="122"/>
          <ac:spMkLst>
            <pc:docMk/>
            <pc:sldMk cId="62817368" sldId="296"/>
            <ac:spMk id="2" creationId="{0DD6DC1B-79F0-406D-BCD1-73676E6C48A3}"/>
          </ac:spMkLst>
        </pc:spChg>
        <pc:spChg chg="mod">
          <ac:chgData name="R.Kimber.16" userId="bc683ee8-31f6-4f60-9797-9dae9a828663" providerId="ADAL" clId="{BB8E7B31-983C-421C-9726-246424AB39AD}" dt="2020-04-28T10:40:13.771" v="1423" actId="2711"/>
          <ac:spMkLst>
            <pc:docMk/>
            <pc:sldMk cId="62817368" sldId="296"/>
            <ac:spMk id="3" creationId="{59B59F0B-F91A-4076-8135-BAE760B591D1}"/>
          </ac:spMkLst>
        </pc:spChg>
      </pc:sldChg>
      <pc:sldChg chg="modSp new">
        <pc:chgData name="R.Kimber.16" userId="bc683ee8-31f6-4f60-9797-9dae9a828663" providerId="ADAL" clId="{BB8E7B31-983C-421C-9726-246424AB39AD}" dt="2020-04-28T10:41:31.177" v="1505" actId="1076"/>
        <pc:sldMkLst>
          <pc:docMk/>
          <pc:sldMk cId="1776168690" sldId="297"/>
        </pc:sldMkLst>
        <pc:spChg chg="mod">
          <ac:chgData name="R.Kimber.16" userId="bc683ee8-31f6-4f60-9797-9dae9a828663" providerId="ADAL" clId="{BB8E7B31-983C-421C-9726-246424AB39AD}" dt="2020-04-28T10:41:31.177" v="1505" actId="1076"/>
          <ac:spMkLst>
            <pc:docMk/>
            <pc:sldMk cId="1776168690" sldId="297"/>
            <ac:spMk id="2" creationId="{4542B270-F6B2-4FCB-8CD8-AA354CCA1FAC}"/>
          </ac:spMkLst>
        </pc:spChg>
      </pc:sldChg>
      <pc:sldChg chg="addSp delSp modSp add delAnim">
        <pc:chgData name="R.Kimber.16" userId="bc683ee8-31f6-4f60-9797-9dae9a828663" providerId="ADAL" clId="{BB8E7B31-983C-421C-9726-246424AB39AD}" dt="2020-04-28T13:18:37.473" v="2103" actId="1076"/>
        <pc:sldMkLst>
          <pc:docMk/>
          <pc:sldMk cId="2099889319" sldId="298"/>
        </pc:sldMkLst>
        <pc:spChg chg="mod">
          <ac:chgData name="R.Kimber.16" userId="bc683ee8-31f6-4f60-9797-9dae9a828663" providerId="ADAL" clId="{BB8E7B31-983C-421C-9726-246424AB39AD}" dt="2020-04-28T10:50:50.503" v="2004" actId="1076"/>
          <ac:spMkLst>
            <pc:docMk/>
            <pc:sldMk cId="2099889319" sldId="298"/>
            <ac:spMk id="2" creationId="{6BEE25D3-E85F-44D1-8331-50C3E85CCB6F}"/>
          </ac:spMkLst>
        </pc:spChg>
        <pc:spChg chg="mod">
          <ac:chgData name="R.Kimber.16" userId="bc683ee8-31f6-4f60-9797-9dae9a828663" providerId="ADAL" clId="{BB8E7B31-983C-421C-9726-246424AB39AD}" dt="2020-04-28T10:50:53.752" v="2005" actId="1076"/>
          <ac:spMkLst>
            <pc:docMk/>
            <pc:sldMk cId="2099889319" sldId="298"/>
            <ac:spMk id="3" creationId="{310D7143-C0B1-4259-A6F4-5F91F8E38941}"/>
          </ac:spMkLst>
        </pc:spChg>
        <pc:spChg chg="mod">
          <ac:chgData name="R.Kimber.16" userId="bc683ee8-31f6-4f60-9797-9dae9a828663" providerId="ADAL" clId="{BB8E7B31-983C-421C-9726-246424AB39AD}" dt="2020-04-28T13:17:56.087" v="2010" actId="1076"/>
          <ac:spMkLst>
            <pc:docMk/>
            <pc:sldMk cId="2099889319" sldId="298"/>
            <ac:spMk id="4" creationId="{BC3662AE-3B4A-4C63-A670-9192F709834E}"/>
          </ac:spMkLst>
        </pc:spChg>
        <pc:spChg chg="mod">
          <ac:chgData name="R.Kimber.16" userId="bc683ee8-31f6-4f60-9797-9dae9a828663" providerId="ADAL" clId="{BB8E7B31-983C-421C-9726-246424AB39AD}" dt="2020-04-28T13:18:31.319" v="2102" actId="20577"/>
          <ac:spMkLst>
            <pc:docMk/>
            <pc:sldMk cId="2099889319" sldId="298"/>
            <ac:spMk id="5" creationId="{013746DD-B3B8-4A56-8007-CB032EA74001}"/>
          </ac:spMkLst>
        </pc:spChg>
        <pc:spChg chg="mod">
          <ac:chgData name="R.Kimber.16" userId="bc683ee8-31f6-4f60-9797-9dae9a828663" providerId="ADAL" clId="{BB8E7B31-983C-421C-9726-246424AB39AD}" dt="2020-04-28T13:18:37.473" v="2103" actId="1076"/>
          <ac:spMkLst>
            <pc:docMk/>
            <pc:sldMk cId="2099889319" sldId="298"/>
            <ac:spMk id="7" creationId="{7655D101-7B9B-4588-BD90-7D0168A4CB98}"/>
          </ac:spMkLst>
        </pc:spChg>
        <pc:spChg chg="del">
          <ac:chgData name="R.Kimber.16" userId="bc683ee8-31f6-4f60-9797-9dae9a828663" providerId="ADAL" clId="{BB8E7B31-983C-421C-9726-246424AB39AD}" dt="2020-04-28T10:48:43.491" v="1888" actId="478"/>
          <ac:spMkLst>
            <pc:docMk/>
            <pc:sldMk cId="2099889319" sldId="298"/>
            <ac:spMk id="9" creationId="{D6F6D931-2AB2-4731-8784-EB6507E8A12D}"/>
          </ac:spMkLst>
        </pc:spChg>
        <pc:spChg chg="add mod">
          <ac:chgData name="R.Kimber.16" userId="bc683ee8-31f6-4f60-9797-9dae9a828663" providerId="ADAL" clId="{BB8E7B31-983C-421C-9726-246424AB39AD}" dt="2020-04-28T10:51:12.585" v="2009" actId="14100"/>
          <ac:spMkLst>
            <pc:docMk/>
            <pc:sldMk cId="2099889319" sldId="298"/>
            <ac:spMk id="10" creationId="{6F0C8069-D8BB-4332-9C15-CD60D6242659}"/>
          </ac:spMkLst>
        </pc:spChg>
        <pc:picChg chg="del mod">
          <ac:chgData name="R.Kimber.16" userId="bc683ee8-31f6-4f60-9797-9dae9a828663" providerId="ADAL" clId="{BB8E7B31-983C-421C-9726-246424AB39AD}" dt="2020-04-28T10:51:09.296" v="2008" actId="478"/>
          <ac:picMkLst>
            <pc:docMk/>
            <pc:sldMk cId="2099889319" sldId="298"/>
            <ac:picMk id="6" creationId="{BFB63D95-7594-4D58-8F24-4D2B01E69D22}"/>
          </ac:picMkLst>
        </pc:picChg>
        <pc:picChg chg="mod">
          <ac:chgData name="R.Kimber.16" userId="bc683ee8-31f6-4f60-9797-9dae9a828663" providerId="ADAL" clId="{BB8E7B31-983C-421C-9726-246424AB39AD}" dt="2020-04-28T13:17:56.087" v="2010" actId="1076"/>
          <ac:picMkLst>
            <pc:docMk/>
            <pc:sldMk cId="2099889319" sldId="298"/>
            <ac:picMk id="8" creationId="{0453E5FA-BEDC-4CD3-92CF-017387A22960}"/>
          </ac:picMkLst>
        </pc:picChg>
        <pc:picChg chg="mod">
          <ac:chgData name="R.Kimber.16" userId="bc683ee8-31f6-4f60-9797-9dae9a828663" providerId="ADAL" clId="{BB8E7B31-983C-421C-9726-246424AB39AD}" dt="2020-04-28T10:50:47.801" v="2003" actId="1076"/>
          <ac:picMkLst>
            <pc:docMk/>
            <pc:sldMk cId="2099889319" sldId="298"/>
            <ac:picMk id="7170" creationId="{5772127C-E129-4B0A-B5B8-B3734BDC51D3}"/>
          </ac:picMkLst>
        </pc:picChg>
      </pc:sldChg>
      <pc:sldMasterChg chg="setBg modSldLayout">
        <pc:chgData name="R.Kimber.16" userId="bc683ee8-31f6-4f60-9797-9dae9a828663" providerId="ADAL" clId="{BB8E7B31-983C-421C-9726-246424AB39AD}" dt="2020-04-28T10:19:34.397" v="4"/>
        <pc:sldMasterMkLst>
          <pc:docMk/>
          <pc:sldMasterMk cId="329684144" sldId="2147483648"/>
        </pc:sldMasterMkLst>
        <pc:sldLayoutChg chg="setBg">
          <pc:chgData name="R.Kimber.16" userId="bc683ee8-31f6-4f60-9797-9dae9a828663" providerId="ADAL" clId="{BB8E7B31-983C-421C-9726-246424AB39AD}" dt="2020-04-28T10:19:34.397" v="4"/>
          <pc:sldLayoutMkLst>
            <pc:docMk/>
            <pc:sldMasterMk cId="329684144" sldId="2147483648"/>
            <pc:sldLayoutMk cId="3431526904" sldId="2147483649"/>
          </pc:sldLayoutMkLst>
        </pc:sldLayoutChg>
        <pc:sldLayoutChg chg="setBg">
          <pc:chgData name="R.Kimber.16" userId="bc683ee8-31f6-4f60-9797-9dae9a828663" providerId="ADAL" clId="{BB8E7B31-983C-421C-9726-246424AB39AD}" dt="2020-04-28T10:19:34.397" v="4"/>
          <pc:sldLayoutMkLst>
            <pc:docMk/>
            <pc:sldMasterMk cId="329684144" sldId="2147483648"/>
            <pc:sldLayoutMk cId="2233577982" sldId="2147483650"/>
          </pc:sldLayoutMkLst>
        </pc:sldLayoutChg>
        <pc:sldLayoutChg chg="setBg">
          <pc:chgData name="R.Kimber.16" userId="bc683ee8-31f6-4f60-9797-9dae9a828663" providerId="ADAL" clId="{BB8E7B31-983C-421C-9726-246424AB39AD}" dt="2020-04-28T10:19:34.397" v="4"/>
          <pc:sldLayoutMkLst>
            <pc:docMk/>
            <pc:sldMasterMk cId="329684144" sldId="2147483648"/>
            <pc:sldLayoutMk cId="982754329" sldId="2147483651"/>
          </pc:sldLayoutMkLst>
        </pc:sldLayoutChg>
        <pc:sldLayoutChg chg="setBg">
          <pc:chgData name="R.Kimber.16" userId="bc683ee8-31f6-4f60-9797-9dae9a828663" providerId="ADAL" clId="{BB8E7B31-983C-421C-9726-246424AB39AD}" dt="2020-04-28T10:19:34.397" v="4"/>
          <pc:sldLayoutMkLst>
            <pc:docMk/>
            <pc:sldMasterMk cId="329684144" sldId="2147483648"/>
            <pc:sldLayoutMk cId="2087106962" sldId="2147483652"/>
          </pc:sldLayoutMkLst>
        </pc:sldLayoutChg>
        <pc:sldLayoutChg chg="setBg">
          <pc:chgData name="R.Kimber.16" userId="bc683ee8-31f6-4f60-9797-9dae9a828663" providerId="ADAL" clId="{BB8E7B31-983C-421C-9726-246424AB39AD}" dt="2020-04-28T10:19:34.397" v="4"/>
          <pc:sldLayoutMkLst>
            <pc:docMk/>
            <pc:sldMasterMk cId="329684144" sldId="2147483648"/>
            <pc:sldLayoutMk cId="2257922491" sldId="2147483653"/>
          </pc:sldLayoutMkLst>
        </pc:sldLayoutChg>
        <pc:sldLayoutChg chg="setBg">
          <pc:chgData name="R.Kimber.16" userId="bc683ee8-31f6-4f60-9797-9dae9a828663" providerId="ADAL" clId="{BB8E7B31-983C-421C-9726-246424AB39AD}" dt="2020-04-28T10:19:34.397" v="4"/>
          <pc:sldLayoutMkLst>
            <pc:docMk/>
            <pc:sldMasterMk cId="329684144" sldId="2147483648"/>
            <pc:sldLayoutMk cId="2352375838" sldId="2147483654"/>
          </pc:sldLayoutMkLst>
        </pc:sldLayoutChg>
        <pc:sldLayoutChg chg="setBg">
          <pc:chgData name="R.Kimber.16" userId="bc683ee8-31f6-4f60-9797-9dae9a828663" providerId="ADAL" clId="{BB8E7B31-983C-421C-9726-246424AB39AD}" dt="2020-04-28T10:19:34.397" v="4"/>
          <pc:sldLayoutMkLst>
            <pc:docMk/>
            <pc:sldMasterMk cId="329684144" sldId="2147483648"/>
            <pc:sldLayoutMk cId="3620243682" sldId="2147483655"/>
          </pc:sldLayoutMkLst>
        </pc:sldLayoutChg>
        <pc:sldLayoutChg chg="setBg">
          <pc:chgData name="R.Kimber.16" userId="bc683ee8-31f6-4f60-9797-9dae9a828663" providerId="ADAL" clId="{BB8E7B31-983C-421C-9726-246424AB39AD}" dt="2020-04-28T10:19:34.397" v="4"/>
          <pc:sldLayoutMkLst>
            <pc:docMk/>
            <pc:sldMasterMk cId="329684144" sldId="2147483648"/>
            <pc:sldLayoutMk cId="742127039" sldId="2147483656"/>
          </pc:sldLayoutMkLst>
        </pc:sldLayoutChg>
        <pc:sldLayoutChg chg="setBg">
          <pc:chgData name="R.Kimber.16" userId="bc683ee8-31f6-4f60-9797-9dae9a828663" providerId="ADAL" clId="{BB8E7B31-983C-421C-9726-246424AB39AD}" dt="2020-04-28T10:19:34.397" v="4"/>
          <pc:sldLayoutMkLst>
            <pc:docMk/>
            <pc:sldMasterMk cId="329684144" sldId="2147483648"/>
            <pc:sldLayoutMk cId="3789521808" sldId="2147483657"/>
          </pc:sldLayoutMkLst>
        </pc:sldLayoutChg>
        <pc:sldLayoutChg chg="setBg">
          <pc:chgData name="R.Kimber.16" userId="bc683ee8-31f6-4f60-9797-9dae9a828663" providerId="ADAL" clId="{BB8E7B31-983C-421C-9726-246424AB39AD}" dt="2020-04-28T10:19:34.397" v="4"/>
          <pc:sldLayoutMkLst>
            <pc:docMk/>
            <pc:sldMasterMk cId="329684144" sldId="2147483648"/>
            <pc:sldLayoutMk cId="2077379449" sldId="2147483658"/>
          </pc:sldLayoutMkLst>
        </pc:sldLayoutChg>
        <pc:sldLayoutChg chg="setBg">
          <pc:chgData name="R.Kimber.16" userId="bc683ee8-31f6-4f60-9797-9dae9a828663" providerId="ADAL" clId="{BB8E7B31-983C-421C-9726-246424AB39AD}" dt="2020-04-28T10:19:34.397" v="4"/>
          <pc:sldLayoutMkLst>
            <pc:docMk/>
            <pc:sldMasterMk cId="329684144" sldId="2147483648"/>
            <pc:sldLayoutMk cId="3590370742" sldId="2147483659"/>
          </pc:sldLayoutMkLst>
        </pc:sldLayoutChg>
      </pc:sldMaster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A6728-8BDB-4222-A994-0F48833CC5E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EACF58B-BC70-4A9E-A178-E896DB3722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EB705FC-AB48-40D3-88B2-3E267F2D5D7B}"/>
              </a:ext>
            </a:extLst>
          </p:cNvPr>
          <p:cNvSpPr>
            <a:spLocks noGrp="1"/>
          </p:cNvSpPr>
          <p:nvPr>
            <p:ph type="dt" sz="half" idx="10"/>
          </p:nvPr>
        </p:nvSpPr>
        <p:spPr/>
        <p:txBody>
          <a:bodyPr/>
          <a:lstStyle/>
          <a:p>
            <a:fld id="{EDB1760B-708C-42CE-B14D-B6A6F504B73D}" type="datetimeFigureOut">
              <a:rPr lang="en-GB" smtClean="0"/>
              <a:t>29/04/2020</a:t>
            </a:fld>
            <a:endParaRPr lang="en-GB"/>
          </a:p>
        </p:txBody>
      </p:sp>
      <p:sp>
        <p:nvSpPr>
          <p:cNvPr id="5" name="Footer Placeholder 4">
            <a:extLst>
              <a:ext uri="{FF2B5EF4-FFF2-40B4-BE49-F238E27FC236}">
                <a16:creationId xmlns:a16="http://schemas.microsoft.com/office/drawing/2014/main" id="{45577EFA-E50F-4493-84AC-FC6C14A3FF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B73D5B-4E3D-4E7C-8895-C657D322EE50}"/>
              </a:ext>
            </a:extLst>
          </p:cNvPr>
          <p:cNvSpPr>
            <a:spLocks noGrp="1"/>
          </p:cNvSpPr>
          <p:nvPr>
            <p:ph type="sldNum" sz="quarter" idx="12"/>
          </p:nvPr>
        </p:nvSpPr>
        <p:spPr/>
        <p:txBody>
          <a:bodyPr/>
          <a:lstStyle/>
          <a:p>
            <a:fld id="{87168908-30F7-42EE-B454-8E0CDB181EE8}" type="slidenum">
              <a:rPr lang="en-GB" smtClean="0"/>
              <a:t>‹#›</a:t>
            </a:fld>
            <a:endParaRPr lang="en-GB"/>
          </a:p>
        </p:txBody>
      </p:sp>
    </p:spTree>
    <p:extLst>
      <p:ext uri="{BB962C8B-B14F-4D97-AF65-F5344CB8AC3E}">
        <p14:creationId xmlns:p14="http://schemas.microsoft.com/office/powerpoint/2010/main" val="3431526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6F756-AB6B-40A9-A6FE-D893A79B94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FA384A-3EBE-4BEF-B579-6728A9377B8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E12222-2773-4C6B-BCAD-E9A969D50663}"/>
              </a:ext>
            </a:extLst>
          </p:cNvPr>
          <p:cNvSpPr>
            <a:spLocks noGrp="1"/>
          </p:cNvSpPr>
          <p:nvPr>
            <p:ph type="dt" sz="half" idx="10"/>
          </p:nvPr>
        </p:nvSpPr>
        <p:spPr/>
        <p:txBody>
          <a:bodyPr/>
          <a:lstStyle/>
          <a:p>
            <a:fld id="{EDB1760B-708C-42CE-B14D-B6A6F504B73D}" type="datetimeFigureOut">
              <a:rPr lang="en-GB" smtClean="0"/>
              <a:t>29/04/2020</a:t>
            </a:fld>
            <a:endParaRPr lang="en-GB"/>
          </a:p>
        </p:txBody>
      </p:sp>
      <p:sp>
        <p:nvSpPr>
          <p:cNvPr id="5" name="Footer Placeholder 4">
            <a:extLst>
              <a:ext uri="{FF2B5EF4-FFF2-40B4-BE49-F238E27FC236}">
                <a16:creationId xmlns:a16="http://schemas.microsoft.com/office/drawing/2014/main" id="{94AE8333-C0B6-4AAD-8BB0-F6A930FA37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733459-1AF7-4A9F-AF51-6421B4C4503B}"/>
              </a:ext>
            </a:extLst>
          </p:cNvPr>
          <p:cNvSpPr>
            <a:spLocks noGrp="1"/>
          </p:cNvSpPr>
          <p:nvPr>
            <p:ph type="sldNum" sz="quarter" idx="12"/>
          </p:nvPr>
        </p:nvSpPr>
        <p:spPr/>
        <p:txBody>
          <a:bodyPr/>
          <a:lstStyle/>
          <a:p>
            <a:fld id="{87168908-30F7-42EE-B454-8E0CDB181EE8}" type="slidenum">
              <a:rPr lang="en-GB" smtClean="0"/>
              <a:t>‹#›</a:t>
            </a:fld>
            <a:endParaRPr lang="en-GB"/>
          </a:p>
        </p:txBody>
      </p:sp>
    </p:spTree>
    <p:extLst>
      <p:ext uri="{BB962C8B-B14F-4D97-AF65-F5344CB8AC3E}">
        <p14:creationId xmlns:p14="http://schemas.microsoft.com/office/powerpoint/2010/main" val="2233577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15F66-76E0-4F2D-97EC-15AFA5A2886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898FAE7-7546-4383-A039-00F18E77F65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82E9645-671F-4914-92B1-FD322623C222}"/>
              </a:ext>
            </a:extLst>
          </p:cNvPr>
          <p:cNvSpPr>
            <a:spLocks noGrp="1"/>
          </p:cNvSpPr>
          <p:nvPr>
            <p:ph type="dt" sz="half" idx="10"/>
          </p:nvPr>
        </p:nvSpPr>
        <p:spPr/>
        <p:txBody>
          <a:bodyPr/>
          <a:lstStyle/>
          <a:p>
            <a:fld id="{EDB1760B-708C-42CE-B14D-B6A6F504B73D}" type="datetimeFigureOut">
              <a:rPr lang="en-GB" smtClean="0"/>
              <a:t>29/04/2020</a:t>
            </a:fld>
            <a:endParaRPr lang="en-GB"/>
          </a:p>
        </p:txBody>
      </p:sp>
      <p:sp>
        <p:nvSpPr>
          <p:cNvPr id="5" name="Footer Placeholder 4">
            <a:extLst>
              <a:ext uri="{FF2B5EF4-FFF2-40B4-BE49-F238E27FC236}">
                <a16:creationId xmlns:a16="http://schemas.microsoft.com/office/drawing/2014/main" id="{C6113A4B-A384-401C-90A7-F2B72B41DE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B35439-62A5-4163-A19A-1A6B1654AE90}"/>
              </a:ext>
            </a:extLst>
          </p:cNvPr>
          <p:cNvSpPr>
            <a:spLocks noGrp="1"/>
          </p:cNvSpPr>
          <p:nvPr>
            <p:ph type="sldNum" sz="quarter" idx="12"/>
          </p:nvPr>
        </p:nvSpPr>
        <p:spPr/>
        <p:txBody>
          <a:bodyPr/>
          <a:lstStyle/>
          <a:p>
            <a:fld id="{87168908-30F7-42EE-B454-8E0CDB181EE8}" type="slidenum">
              <a:rPr lang="en-GB" smtClean="0"/>
              <a:t>‹#›</a:t>
            </a:fld>
            <a:endParaRPr lang="en-GB"/>
          </a:p>
        </p:txBody>
      </p:sp>
    </p:spTree>
    <p:extLst>
      <p:ext uri="{BB962C8B-B14F-4D97-AF65-F5344CB8AC3E}">
        <p14:creationId xmlns:p14="http://schemas.microsoft.com/office/powerpoint/2010/main" val="982754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153F9-03AB-4004-94B9-FA57DF722F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E00011E-7BEA-4664-B41F-E0CDF124F51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CCCF1E4-9089-4EFB-8E47-A49E28886F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CE0C09D-AA27-4F8C-8131-E3A76F99EE47}"/>
              </a:ext>
            </a:extLst>
          </p:cNvPr>
          <p:cNvSpPr>
            <a:spLocks noGrp="1"/>
          </p:cNvSpPr>
          <p:nvPr>
            <p:ph type="dt" sz="half" idx="10"/>
          </p:nvPr>
        </p:nvSpPr>
        <p:spPr/>
        <p:txBody>
          <a:bodyPr/>
          <a:lstStyle/>
          <a:p>
            <a:fld id="{EDB1760B-708C-42CE-B14D-B6A6F504B73D}" type="datetimeFigureOut">
              <a:rPr lang="en-GB" smtClean="0"/>
              <a:t>29/04/2020</a:t>
            </a:fld>
            <a:endParaRPr lang="en-GB"/>
          </a:p>
        </p:txBody>
      </p:sp>
      <p:sp>
        <p:nvSpPr>
          <p:cNvPr id="6" name="Footer Placeholder 5">
            <a:extLst>
              <a:ext uri="{FF2B5EF4-FFF2-40B4-BE49-F238E27FC236}">
                <a16:creationId xmlns:a16="http://schemas.microsoft.com/office/drawing/2014/main" id="{65E8DE42-E5C8-401A-84F3-B961B16A4D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FDFAC6-2230-4D89-A289-FF817B517361}"/>
              </a:ext>
            </a:extLst>
          </p:cNvPr>
          <p:cNvSpPr>
            <a:spLocks noGrp="1"/>
          </p:cNvSpPr>
          <p:nvPr>
            <p:ph type="sldNum" sz="quarter" idx="12"/>
          </p:nvPr>
        </p:nvSpPr>
        <p:spPr/>
        <p:txBody>
          <a:bodyPr/>
          <a:lstStyle/>
          <a:p>
            <a:fld id="{87168908-30F7-42EE-B454-8E0CDB181EE8}" type="slidenum">
              <a:rPr lang="en-GB" smtClean="0"/>
              <a:t>‹#›</a:t>
            </a:fld>
            <a:endParaRPr lang="en-GB"/>
          </a:p>
        </p:txBody>
      </p:sp>
    </p:spTree>
    <p:extLst>
      <p:ext uri="{BB962C8B-B14F-4D97-AF65-F5344CB8AC3E}">
        <p14:creationId xmlns:p14="http://schemas.microsoft.com/office/powerpoint/2010/main" val="2087106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EE2E3-E628-4DB0-8640-8356BCDD13C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42055A-6EAC-4FF5-884E-7CEC8DAFFB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86B261-C7E0-4AB0-BA4B-58D124D53D8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F96710A-FF3E-4E3C-8FAB-63625A0495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FF06A3-9D3B-49B3-89CB-9E04A229D1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5925FE-EFAE-4FA6-A46F-58F2AAB61200}"/>
              </a:ext>
            </a:extLst>
          </p:cNvPr>
          <p:cNvSpPr>
            <a:spLocks noGrp="1"/>
          </p:cNvSpPr>
          <p:nvPr>
            <p:ph type="dt" sz="half" idx="10"/>
          </p:nvPr>
        </p:nvSpPr>
        <p:spPr/>
        <p:txBody>
          <a:bodyPr/>
          <a:lstStyle/>
          <a:p>
            <a:fld id="{EDB1760B-708C-42CE-B14D-B6A6F504B73D}" type="datetimeFigureOut">
              <a:rPr lang="en-GB" smtClean="0"/>
              <a:t>29/04/2020</a:t>
            </a:fld>
            <a:endParaRPr lang="en-GB"/>
          </a:p>
        </p:txBody>
      </p:sp>
      <p:sp>
        <p:nvSpPr>
          <p:cNvPr id="8" name="Footer Placeholder 7">
            <a:extLst>
              <a:ext uri="{FF2B5EF4-FFF2-40B4-BE49-F238E27FC236}">
                <a16:creationId xmlns:a16="http://schemas.microsoft.com/office/drawing/2014/main" id="{05BC7AD1-9892-458F-84F5-BB6FAE14A1C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9AA8BD5-6303-4F52-85C0-980A7CC40CB6}"/>
              </a:ext>
            </a:extLst>
          </p:cNvPr>
          <p:cNvSpPr>
            <a:spLocks noGrp="1"/>
          </p:cNvSpPr>
          <p:nvPr>
            <p:ph type="sldNum" sz="quarter" idx="12"/>
          </p:nvPr>
        </p:nvSpPr>
        <p:spPr/>
        <p:txBody>
          <a:bodyPr/>
          <a:lstStyle/>
          <a:p>
            <a:fld id="{87168908-30F7-42EE-B454-8E0CDB181EE8}" type="slidenum">
              <a:rPr lang="en-GB" smtClean="0"/>
              <a:t>‹#›</a:t>
            </a:fld>
            <a:endParaRPr lang="en-GB"/>
          </a:p>
        </p:txBody>
      </p:sp>
    </p:spTree>
    <p:extLst>
      <p:ext uri="{BB962C8B-B14F-4D97-AF65-F5344CB8AC3E}">
        <p14:creationId xmlns:p14="http://schemas.microsoft.com/office/powerpoint/2010/main" val="2257922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166D6-CD18-4B04-986D-02BB5CED402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F0C0A0-9487-4D59-8CB0-987B08262E5F}"/>
              </a:ext>
            </a:extLst>
          </p:cNvPr>
          <p:cNvSpPr>
            <a:spLocks noGrp="1"/>
          </p:cNvSpPr>
          <p:nvPr>
            <p:ph type="dt" sz="half" idx="10"/>
          </p:nvPr>
        </p:nvSpPr>
        <p:spPr/>
        <p:txBody>
          <a:bodyPr/>
          <a:lstStyle/>
          <a:p>
            <a:fld id="{EDB1760B-708C-42CE-B14D-B6A6F504B73D}" type="datetimeFigureOut">
              <a:rPr lang="en-GB" smtClean="0"/>
              <a:t>29/04/2020</a:t>
            </a:fld>
            <a:endParaRPr lang="en-GB"/>
          </a:p>
        </p:txBody>
      </p:sp>
      <p:sp>
        <p:nvSpPr>
          <p:cNvPr id="4" name="Footer Placeholder 3">
            <a:extLst>
              <a:ext uri="{FF2B5EF4-FFF2-40B4-BE49-F238E27FC236}">
                <a16:creationId xmlns:a16="http://schemas.microsoft.com/office/drawing/2014/main" id="{706BCE51-736B-43AA-A6A5-2886F72B8C4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6E69170-FDA9-4024-88CE-1443923CAA8A}"/>
              </a:ext>
            </a:extLst>
          </p:cNvPr>
          <p:cNvSpPr>
            <a:spLocks noGrp="1"/>
          </p:cNvSpPr>
          <p:nvPr>
            <p:ph type="sldNum" sz="quarter" idx="12"/>
          </p:nvPr>
        </p:nvSpPr>
        <p:spPr/>
        <p:txBody>
          <a:bodyPr/>
          <a:lstStyle/>
          <a:p>
            <a:fld id="{87168908-30F7-42EE-B454-8E0CDB181EE8}" type="slidenum">
              <a:rPr lang="en-GB" smtClean="0"/>
              <a:t>‹#›</a:t>
            </a:fld>
            <a:endParaRPr lang="en-GB"/>
          </a:p>
        </p:txBody>
      </p:sp>
    </p:spTree>
    <p:extLst>
      <p:ext uri="{BB962C8B-B14F-4D97-AF65-F5344CB8AC3E}">
        <p14:creationId xmlns:p14="http://schemas.microsoft.com/office/powerpoint/2010/main" val="2352375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51A411-194B-4C6C-AD86-484BE2C56D27}"/>
              </a:ext>
            </a:extLst>
          </p:cNvPr>
          <p:cNvSpPr>
            <a:spLocks noGrp="1"/>
          </p:cNvSpPr>
          <p:nvPr>
            <p:ph type="dt" sz="half" idx="10"/>
          </p:nvPr>
        </p:nvSpPr>
        <p:spPr/>
        <p:txBody>
          <a:bodyPr/>
          <a:lstStyle/>
          <a:p>
            <a:fld id="{EDB1760B-708C-42CE-B14D-B6A6F504B73D}" type="datetimeFigureOut">
              <a:rPr lang="en-GB" smtClean="0"/>
              <a:t>29/04/2020</a:t>
            </a:fld>
            <a:endParaRPr lang="en-GB"/>
          </a:p>
        </p:txBody>
      </p:sp>
      <p:sp>
        <p:nvSpPr>
          <p:cNvPr id="3" name="Footer Placeholder 2">
            <a:extLst>
              <a:ext uri="{FF2B5EF4-FFF2-40B4-BE49-F238E27FC236}">
                <a16:creationId xmlns:a16="http://schemas.microsoft.com/office/drawing/2014/main" id="{CF2C66B8-33DE-4929-8C6A-C422687E2F8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862E21-F5C4-467C-9792-F7F93F71AE71}"/>
              </a:ext>
            </a:extLst>
          </p:cNvPr>
          <p:cNvSpPr>
            <a:spLocks noGrp="1"/>
          </p:cNvSpPr>
          <p:nvPr>
            <p:ph type="sldNum" sz="quarter" idx="12"/>
          </p:nvPr>
        </p:nvSpPr>
        <p:spPr/>
        <p:txBody>
          <a:bodyPr/>
          <a:lstStyle/>
          <a:p>
            <a:fld id="{87168908-30F7-42EE-B454-8E0CDB181EE8}" type="slidenum">
              <a:rPr lang="en-GB" smtClean="0"/>
              <a:t>‹#›</a:t>
            </a:fld>
            <a:endParaRPr lang="en-GB"/>
          </a:p>
        </p:txBody>
      </p:sp>
    </p:spTree>
    <p:extLst>
      <p:ext uri="{BB962C8B-B14F-4D97-AF65-F5344CB8AC3E}">
        <p14:creationId xmlns:p14="http://schemas.microsoft.com/office/powerpoint/2010/main" val="3620243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93705-A7D1-4A88-B664-E3AE6A8E31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CA720B2-46A1-45C0-A351-F1E0094846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0B282F2-8592-43AF-BAF7-BDF992BA5D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BBBBD3-5C48-4434-9414-1ED9DB61E50C}"/>
              </a:ext>
            </a:extLst>
          </p:cNvPr>
          <p:cNvSpPr>
            <a:spLocks noGrp="1"/>
          </p:cNvSpPr>
          <p:nvPr>
            <p:ph type="dt" sz="half" idx="10"/>
          </p:nvPr>
        </p:nvSpPr>
        <p:spPr/>
        <p:txBody>
          <a:bodyPr/>
          <a:lstStyle/>
          <a:p>
            <a:fld id="{EDB1760B-708C-42CE-B14D-B6A6F504B73D}" type="datetimeFigureOut">
              <a:rPr lang="en-GB" smtClean="0"/>
              <a:t>29/04/2020</a:t>
            </a:fld>
            <a:endParaRPr lang="en-GB"/>
          </a:p>
        </p:txBody>
      </p:sp>
      <p:sp>
        <p:nvSpPr>
          <p:cNvPr id="6" name="Footer Placeholder 5">
            <a:extLst>
              <a:ext uri="{FF2B5EF4-FFF2-40B4-BE49-F238E27FC236}">
                <a16:creationId xmlns:a16="http://schemas.microsoft.com/office/drawing/2014/main" id="{A0E576E6-1301-4960-ADF7-904A713813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5439BA-C5EC-4FE0-AF6B-DBF0984AC3AE}"/>
              </a:ext>
            </a:extLst>
          </p:cNvPr>
          <p:cNvSpPr>
            <a:spLocks noGrp="1"/>
          </p:cNvSpPr>
          <p:nvPr>
            <p:ph type="sldNum" sz="quarter" idx="12"/>
          </p:nvPr>
        </p:nvSpPr>
        <p:spPr/>
        <p:txBody>
          <a:bodyPr/>
          <a:lstStyle/>
          <a:p>
            <a:fld id="{87168908-30F7-42EE-B454-8E0CDB181EE8}" type="slidenum">
              <a:rPr lang="en-GB" smtClean="0"/>
              <a:t>‹#›</a:t>
            </a:fld>
            <a:endParaRPr lang="en-GB"/>
          </a:p>
        </p:txBody>
      </p:sp>
    </p:spTree>
    <p:extLst>
      <p:ext uri="{BB962C8B-B14F-4D97-AF65-F5344CB8AC3E}">
        <p14:creationId xmlns:p14="http://schemas.microsoft.com/office/powerpoint/2010/main" val="7421270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AE410-8A5C-4E8C-B850-C84369714E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CF42084-77A8-4DC2-9B04-BE16DE4CFD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03B553D-97E6-4DE4-8491-91E62F9560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838317-48A8-4F7A-9F91-F915DAD5653A}"/>
              </a:ext>
            </a:extLst>
          </p:cNvPr>
          <p:cNvSpPr>
            <a:spLocks noGrp="1"/>
          </p:cNvSpPr>
          <p:nvPr>
            <p:ph type="dt" sz="half" idx="10"/>
          </p:nvPr>
        </p:nvSpPr>
        <p:spPr/>
        <p:txBody>
          <a:bodyPr/>
          <a:lstStyle/>
          <a:p>
            <a:fld id="{EDB1760B-708C-42CE-B14D-B6A6F504B73D}" type="datetimeFigureOut">
              <a:rPr lang="en-GB" smtClean="0"/>
              <a:t>29/04/2020</a:t>
            </a:fld>
            <a:endParaRPr lang="en-GB"/>
          </a:p>
        </p:txBody>
      </p:sp>
      <p:sp>
        <p:nvSpPr>
          <p:cNvPr id="6" name="Footer Placeholder 5">
            <a:extLst>
              <a:ext uri="{FF2B5EF4-FFF2-40B4-BE49-F238E27FC236}">
                <a16:creationId xmlns:a16="http://schemas.microsoft.com/office/drawing/2014/main" id="{7C013BC5-7623-4D8B-90A3-4F13D09B590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4F7EAA-B3F2-42CE-8D88-8CFFF75911A6}"/>
              </a:ext>
            </a:extLst>
          </p:cNvPr>
          <p:cNvSpPr>
            <a:spLocks noGrp="1"/>
          </p:cNvSpPr>
          <p:nvPr>
            <p:ph type="sldNum" sz="quarter" idx="12"/>
          </p:nvPr>
        </p:nvSpPr>
        <p:spPr/>
        <p:txBody>
          <a:bodyPr/>
          <a:lstStyle/>
          <a:p>
            <a:fld id="{87168908-30F7-42EE-B454-8E0CDB181EE8}" type="slidenum">
              <a:rPr lang="en-GB" smtClean="0"/>
              <a:t>‹#›</a:t>
            </a:fld>
            <a:endParaRPr lang="en-GB"/>
          </a:p>
        </p:txBody>
      </p:sp>
    </p:spTree>
    <p:extLst>
      <p:ext uri="{BB962C8B-B14F-4D97-AF65-F5344CB8AC3E}">
        <p14:creationId xmlns:p14="http://schemas.microsoft.com/office/powerpoint/2010/main" val="3789521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414B7-0202-47D2-9F3E-F226A6B2EFD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977969-FB1A-4E98-AF4E-1D1AA52B26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B48087-8167-48F5-95AA-CF07DE629F28}"/>
              </a:ext>
            </a:extLst>
          </p:cNvPr>
          <p:cNvSpPr>
            <a:spLocks noGrp="1"/>
          </p:cNvSpPr>
          <p:nvPr>
            <p:ph type="dt" sz="half" idx="10"/>
          </p:nvPr>
        </p:nvSpPr>
        <p:spPr/>
        <p:txBody>
          <a:bodyPr/>
          <a:lstStyle/>
          <a:p>
            <a:fld id="{EDB1760B-708C-42CE-B14D-B6A6F504B73D}" type="datetimeFigureOut">
              <a:rPr lang="en-GB" smtClean="0"/>
              <a:t>29/04/2020</a:t>
            </a:fld>
            <a:endParaRPr lang="en-GB"/>
          </a:p>
        </p:txBody>
      </p:sp>
      <p:sp>
        <p:nvSpPr>
          <p:cNvPr id="5" name="Footer Placeholder 4">
            <a:extLst>
              <a:ext uri="{FF2B5EF4-FFF2-40B4-BE49-F238E27FC236}">
                <a16:creationId xmlns:a16="http://schemas.microsoft.com/office/drawing/2014/main" id="{B8895F72-D232-4680-A260-971731524A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9DAD9B-74DB-4D6C-AA3F-69F460BB88E4}"/>
              </a:ext>
            </a:extLst>
          </p:cNvPr>
          <p:cNvSpPr>
            <a:spLocks noGrp="1"/>
          </p:cNvSpPr>
          <p:nvPr>
            <p:ph type="sldNum" sz="quarter" idx="12"/>
          </p:nvPr>
        </p:nvSpPr>
        <p:spPr/>
        <p:txBody>
          <a:bodyPr/>
          <a:lstStyle/>
          <a:p>
            <a:fld id="{87168908-30F7-42EE-B454-8E0CDB181EE8}" type="slidenum">
              <a:rPr lang="en-GB" smtClean="0"/>
              <a:t>‹#›</a:t>
            </a:fld>
            <a:endParaRPr lang="en-GB"/>
          </a:p>
        </p:txBody>
      </p:sp>
    </p:spTree>
    <p:extLst>
      <p:ext uri="{BB962C8B-B14F-4D97-AF65-F5344CB8AC3E}">
        <p14:creationId xmlns:p14="http://schemas.microsoft.com/office/powerpoint/2010/main" val="20773794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1BC6F74-4E8A-47B1-A0B3-A3E66B5E99F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427B836-F1C8-403A-8BD3-96F5694F5AB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066FAF-9BED-48FA-A654-F98E5999C947}"/>
              </a:ext>
            </a:extLst>
          </p:cNvPr>
          <p:cNvSpPr>
            <a:spLocks noGrp="1"/>
          </p:cNvSpPr>
          <p:nvPr>
            <p:ph type="dt" sz="half" idx="10"/>
          </p:nvPr>
        </p:nvSpPr>
        <p:spPr/>
        <p:txBody>
          <a:bodyPr/>
          <a:lstStyle/>
          <a:p>
            <a:fld id="{EDB1760B-708C-42CE-B14D-B6A6F504B73D}" type="datetimeFigureOut">
              <a:rPr lang="en-GB" smtClean="0"/>
              <a:t>29/04/2020</a:t>
            </a:fld>
            <a:endParaRPr lang="en-GB"/>
          </a:p>
        </p:txBody>
      </p:sp>
      <p:sp>
        <p:nvSpPr>
          <p:cNvPr id="5" name="Footer Placeholder 4">
            <a:extLst>
              <a:ext uri="{FF2B5EF4-FFF2-40B4-BE49-F238E27FC236}">
                <a16:creationId xmlns:a16="http://schemas.microsoft.com/office/drawing/2014/main" id="{6239436F-4420-4EBF-8FE3-1280ACF18D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0DC7F0-33E1-43B4-898F-D11DF6CBF655}"/>
              </a:ext>
            </a:extLst>
          </p:cNvPr>
          <p:cNvSpPr>
            <a:spLocks noGrp="1"/>
          </p:cNvSpPr>
          <p:nvPr>
            <p:ph type="sldNum" sz="quarter" idx="12"/>
          </p:nvPr>
        </p:nvSpPr>
        <p:spPr/>
        <p:txBody>
          <a:bodyPr/>
          <a:lstStyle/>
          <a:p>
            <a:fld id="{87168908-30F7-42EE-B454-8E0CDB181EE8}" type="slidenum">
              <a:rPr lang="en-GB" smtClean="0"/>
              <a:t>‹#›</a:t>
            </a:fld>
            <a:endParaRPr lang="en-GB"/>
          </a:p>
        </p:txBody>
      </p:sp>
    </p:spTree>
    <p:extLst>
      <p:ext uri="{BB962C8B-B14F-4D97-AF65-F5344CB8AC3E}">
        <p14:creationId xmlns:p14="http://schemas.microsoft.com/office/powerpoint/2010/main" val="3590370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343EBD-3A53-4233-9EB4-7E14D4D815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D5D894-68D1-4188-B50A-600FF689B3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7BAFA1-95E8-41A2-BB68-11EC8ADC85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B1760B-708C-42CE-B14D-B6A6F504B73D}" type="datetimeFigureOut">
              <a:rPr lang="en-GB" smtClean="0"/>
              <a:t>29/04/2020</a:t>
            </a:fld>
            <a:endParaRPr lang="en-GB"/>
          </a:p>
        </p:txBody>
      </p:sp>
      <p:sp>
        <p:nvSpPr>
          <p:cNvPr id="5" name="Footer Placeholder 4">
            <a:extLst>
              <a:ext uri="{FF2B5EF4-FFF2-40B4-BE49-F238E27FC236}">
                <a16:creationId xmlns:a16="http://schemas.microsoft.com/office/drawing/2014/main" id="{EFA34573-4C78-46D3-8387-6E8E3E1E55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A23C4C0-EC35-49F5-94A0-837EA98D0A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168908-30F7-42EE-B454-8E0CDB181EE8}" type="slidenum">
              <a:rPr lang="en-GB" smtClean="0"/>
              <a:t>‹#›</a:t>
            </a:fld>
            <a:endParaRPr lang="en-GB"/>
          </a:p>
        </p:txBody>
      </p:sp>
    </p:spTree>
    <p:extLst>
      <p:ext uri="{BB962C8B-B14F-4D97-AF65-F5344CB8AC3E}">
        <p14:creationId xmlns:p14="http://schemas.microsoft.com/office/powerpoint/2010/main" val="3296841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audio" Target="../media/media1.m4a"/><Relationship Id="rId7" Type="http://schemas.openxmlformats.org/officeDocument/2006/relationships/package" Target="../embeddings/Microsoft_Word_Document.docx"/><Relationship Id="rId12" Type="http://schemas.openxmlformats.org/officeDocument/2006/relationships/image" Target="../media/image7.png"/><Relationship Id="rId2" Type="http://schemas.microsoft.com/office/2007/relationships/media" Target="../media/media1.m4a"/><Relationship Id="rId1" Type="http://schemas.openxmlformats.org/officeDocument/2006/relationships/vmlDrawing" Target="../drawings/vmlDrawing1.vml"/><Relationship Id="rId6" Type="http://schemas.openxmlformats.org/officeDocument/2006/relationships/image" Target="../media/image3.png"/><Relationship Id="rId11" Type="http://schemas.openxmlformats.org/officeDocument/2006/relationships/image" Target="../media/image6.jpeg"/><Relationship Id="rId5" Type="http://schemas.openxmlformats.org/officeDocument/2006/relationships/image" Target="../media/image2.png"/><Relationship Id="rId10" Type="http://schemas.openxmlformats.org/officeDocument/2006/relationships/image" Target="../media/image5.jpeg"/><Relationship Id="rId4" Type="http://schemas.openxmlformats.org/officeDocument/2006/relationships/slideLayout" Target="../slideLayouts/slideLayout1.xml"/><Relationship Id="rId9"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7.png"/><Relationship Id="rId2" Type="http://schemas.microsoft.com/office/2007/relationships/media" Target="../media/media2.m4a"/><Relationship Id="rId1" Type="http://schemas.openxmlformats.org/officeDocument/2006/relationships/vmlDrawing" Target="../drawings/vmlDrawing2.vml"/><Relationship Id="rId6" Type="http://schemas.openxmlformats.org/officeDocument/2006/relationships/image" Target="../media/image1.emf"/><Relationship Id="rId5" Type="http://schemas.openxmlformats.org/officeDocument/2006/relationships/package" Target="../embeddings/Microsoft_Word_Document.docx"/><Relationship Id="rId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7.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7.pn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7.pn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7.pn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7.pn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7.pn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7.png"/><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7.png"/><Relationship Id="rId5" Type="http://schemas.openxmlformats.org/officeDocument/2006/relationships/image" Target="../media/image15.jpe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8.png"/><Relationship Id="rId5" Type="http://schemas.openxmlformats.org/officeDocument/2006/relationships/image" Target="../media/image15.jpe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6.jpeg"/><Relationship Id="rId5" Type="http://schemas.openxmlformats.org/officeDocument/2006/relationships/image" Target="../media/image1.emf"/><Relationship Id="rId4" Type="http://schemas.openxmlformats.org/officeDocument/2006/relationships/package" Target="../embeddings/Microsoft_Word_Document1.docx"/></Relationships>
</file>

<file path=ppt/slides/_rels/slide17.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itle 1">
                <a:extLst>
                  <a:ext uri="{FF2B5EF4-FFF2-40B4-BE49-F238E27FC236}">
                    <a16:creationId xmlns:a16="http://schemas.microsoft.com/office/drawing/2014/main" id="{44ED201E-5581-4E0F-AB8C-8889CFFB1B04}"/>
                  </a:ext>
                </a:extLst>
              </p:cNvPr>
              <p:cNvSpPr txBox="1">
                <a:spLocks/>
              </p:cNvSpPr>
              <p:nvPr/>
            </p:nvSpPr>
            <p:spPr>
              <a:xfrm>
                <a:off x="1524000" y="413635"/>
                <a:ext cx="9144000" cy="23876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latin typeface="Comic Sans MS" panose="030F0702030302020204" pitchFamily="66" charset="0"/>
                  </a:rPr>
                  <a:t>Bon app</a:t>
                </a:r>
                <a14:m>
                  <m:oMath xmlns:m="http://schemas.openxmlformats.org/officeDocument/2006/math">
                    <m:acc>
                      <m:accPr>
                        <m:chr m:val="́"/>
                        <m:ctrlPr>
                          <a:rPr lang="en-GB" i="1" smtClean="0">
                            <a:latin typeface="Cambria Math" panose="02040503050406030204" pitchFamily="18" charset="0"/>
                          </a:rPr>
                        </m:ctrlPr>
                      </m:accPr>
                      <m:e>
                        <m:r>
                          <m:rPr>
                            <m:sty m:val="p"/>
                          </m:rPr>
                          <a:rPr lang="en-GB" smtClean="0">
                            <a:latin typeface="Cambria Math" panose="02040503050406030204" pitchFamily="18" charset="0"/>
                          </a:rPr>
                          <m:t>e</m:t>
                        </m:r>
                      </m:e>
                    </m:acc>
                  </m:oMath>
                </a14:m>
                <a:r>
                  <a:rPr lang="en-GB" dirty="0">
                    <a:latin typeface="Comic Sans MS" panose="030F0702030302020204" pitchFamily="66" charset="0"/>
                  </a:rPr>
                  <a:t>tit!</a:t>
                </a:r>
              </a:p>
            </p:txBody>
          </p:sp>
        </mc:Choice>
        <mc:Fallback xmlns="">
          <p:sp>
            <p:nvSpPr>
              <p:cNvPr id="4" name="Title 1">
                <a:extLst>
                  <a:ext uri="{FF2B5EF4-FFF2-40B4-BE49-F238E27FC236}">
                    <a16:creationId xmlns:a16="http://schemas.microsoft.com/office/drawing/2014/main" id="{44ED201E-5581-4E0F-AB8C-8889CFFB1B04}"/>
                  </a:ext>
                </a:extLst>
              </p:cNvPr>
              <p:cNvSpPr txBox="1">
                <a:spLocks noRot="1" noChangeAspect="1" noMove="1" noResize="1" noEditPoints="1" noAdjustHandles="1" noChangeArrowheads="1" noChangeShapeType="1" noTextEdit="1"/>
              </p:cNvSpPr>
              <p:nvPr/>
            </p:nvSpPr>
            <p:spPr>
              <a:xfrm>
                <a:off x="1524000" y="413635"/>
                <a:ext cx="9144000" cy="2387600"/>
              </a:xfrm>
              <a:prstGeom prst="rect">
                <a:avLst/>
              </a:prstGeom>
              <a:blipFill>
                <a:blip r:embed="rId5"/>
                <a:stretch>
                  <a:fillRect b="-17347"/>
                </a:stretch>
              </a:blipFill>
            </p:spPr>
            <p:txBody>
              <a:bodyPr/>
              <a:lstStyle/>
              <a:p>
                <a:r>
                  <a:rPr lang="en-GB">
                    <a:noFill/>
                  </a:rPr>
                  <a:t> </a:t>
                </a:r>
              </a:p>
            </p:txBody>
          </p:sp>
        </mc:Fallback>
      </mc:AlternateContent>
      <p:sp>
        <p:nvSpPr>
          <p:cNvPr id="5" name="Subtitle 2">
            <a:extLst>
              <a:ext uri="{FF2B5EF4-FFF2-40B4-BE49-F238E27FC236}">
                <a16:creationId xmlns:a16="http://schemas.microsoft.com/office/drawing/2014/main" id="{1E30DE1B-5EE2-438C-ADC5-87C35AECE246}"/>
              </a:ext>
            </a:extLst>
          </p:cNvPr>
          <p:cNvSpPr txBox="1">
            <a:spLocks/>
          </p:cNvSpPr>
          <p:nvPr/>
        </p:nvSpPr>
        <p:spPr>
          <a:xfrm>
            <a:off x="1524000" y="2893310"/>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latin typeface="Comic Sans MS" panose="030F0702030302020204" pitchFamily="66" charset="0"/>
              </a:rPr>
              <a:t>Enjoy your food!</a:t>
            </a:r>
          </a:p>
        </p:txBody>
      </p:sp>
      <p:pic>
        <p:nvPicPr>
          <p:cNvPr id="6" name="Picture 2" descr="Flag of France - Wikipedia">
            <a:extLst>
              <a:ext uri="{FF2B5EF4-FFF2-40B4-BE49-F238E27FC236}">
                <a16:creationId xmlns:a16="http://schemas.microsoft.com/office/drawing/2014/main" id="{0F62BC3C-8F36-4F98-9B73-E2FCBE6A87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56335" y="4056765"/>
            <a:ext cx="3879330" cy="258622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Object 2">
            <a:extLst>
              <a:ext uri="{FF2B5EF4-FFF2-40B4-BE49-F238E27FC236}">
                <a16:creationId xmlns:a16="http://schemas.microsoft.com/office/drawing/2014/main" id="{48F758DC-48F0-4560-8518-28A1C9FD8CF9}"/>
              </a:ext>
            </a:extLst>
          </p:cNvPr>
          <p:cNvGraphicFramePr>
            <a:graphicFrameLocks noChangeAspect="1"/>
          </p:cNvGraphicFramePr>
          <p:nvPr>
            <p:extLst>
              <p:ext uri="{D42A27DB-BD31-4B8C-83A1-F6EECF244321}">
                <p14:modId xmlns:p14="http://schemas.microsoft.com/office/powerpoint/2010/main" val="1037634988"/>
              </p:ext>
            </p:extLst>
          </p:nvPr>
        </p:nvGraphicFramePr>
        <p:xfrm>
          <a:off x="-130865" y="58525"/>
          <a:ext cx="3801717" cy="2511363"/>
        </p:xfrm>
        <a:graphic>
          <a:graphicData uri="http://schemas.openxmlformats.org/presentationml/2006/ole">
            <mc:AlternateContent xmlns:mc="http://schemas.openxmlformats.org/markup-compatibility/2006">
              <mc:Choice xmlns:v="urn:schemas-microsoft-com:vml" Requires="v">
                <p:oleObj spid="_x0000_s1027" name="Document" r:id="rId7" imgW="8877336" imgH="5863724" progId="">
                  <p:embed/>
                </p:oleObj>
              </mc:Choice>
              <mc:Fallback>
                <p:oleObj name="Document" r:id="rId7" imgW="8877336" imgH="5863724" progId="">
                  <p:embed/>
                  <p:pic>
                    <p:nvPicPr>
                      <p:cNvPr id="7" name="Object 2">
                        <a:extLst>
                          <a:ext uri="{FF2B5EF4-FFF2-40B4-BE49-F238E27FC236}">
                            <a16:creationId xmlns:a16="http://schemas.microsoft.com/office/drawing/2014/main" id="{48F758DC-48F0-4560-8518-28A1C9FD8C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0865" y="58525"/>
                        <a:ext cx="3801717" cy="2511363"/>
                      </a:xfrm>
                      <a:prstGeom prst="rect">
                        <a:avLst/>
                      </a:prstGeom>
                      <a:noFill/>
                      <a:ln>
                        <a:noFill/>
                      </a:ln>
                      <a:effectLst/>
                    </p:spPr>
                  </p:pic>
                </p:oleObj>
              </mc:Fallback>
            </mc:AlternateContent>
          </a:graphicData>
        </a:graphic>
      </p:graphicFrame>
      <p:pic>
        <p:nvPicPr>
          <p:cNvPr id="8" name="Picture 3" descr="http://www.i-m-b.org.il/applications/news/data/b5.JPG">
            <a:extLst>
              <a:ext uri="{FF2B5EF4-FFF2-40B4-BE49-F238E27FC236}">
                <a16:creationId xmlns:a16="http://schemas.microsoft.com/office/drawing/2014/main" id="{30C23DE8-37B3-4232-8F49-1BFC68F87516}"/>
              </a:ext>
            </a:extLst>
          </p:cNvPr>
          <p:cNvPicPr>
            <a:picLocks noChangeAspect="1" noChangeArrowheads="1"/>
          </p:cNvPicPr>
          <p:nvPr/>
        </p:nvPicPr>
        <p:blipFill>
          <a:blip r:embed="rId9"/>
          <a:srcRect/>
          <a:stretch>
            <a:fillRect/>
          </a:stretch>
        </p:blipFill>
        <p:spPr bwMode="auto">
          <a:xfrm>
            <a:off x="356982" y="3156345"/>
            <a:ext cx="2677765" cy="2062077"/>
          </a:xfrm>
          <a:prstGeom prst="rect">
            <a:avLst/>
          </a:prstGeom>
          <a:noFill/>
          <a:ln w="9525">
            <a:noFill/>
            <a:miter lim="800000"/>
            <a:headEnd/>
            <a:tailEnd/>
          </a:ln>
        </p:spPr>
      </p:pic>
      <p:pic>
        <p:nvPicPr>
          <p:cNvPr id="9" name="Picture 3" descr="http://www.bonappetit.com/images/tips_tools_ingredients/ingredients/2008/10/ttar_granny_smith_apple_v.jpg">
            <a:extLst>
              <a:ext uri="{FF2B5EF4-FFF2-40B4-BE49-F238E27FC236}">
                <a16:creationId xmlns:a16="http://schemas.microsoft.com/office/drawing/2014/main" id="{D2293EAC-9E8F-4C97-8F6E-67F4CC2FC33B}"/>
              </a:ext>
            </a:extLst>
          </p:cNvPr>
          <p:cNvPicPr>
            <a:picLocks noChangeAspect="1" noChangeArrowheads="1"/>
          </p:cNvPicPr>
          <p:nvPr/>
        </p:nvPicPr>
        <p:blipFill>
          <a:blip r:embed="rId10"/>
          <a:srcRect/>
          <a:stretch>
            <a:fillRect/>
          </a:stretch>
        </p:blipFill>
        <p:spPr bwMode="auto">
          <a:xfrm>
            <a:off x="9218177" y="340431"/>
            <a:ext cx="2372401" cy="2552879"/>
          </a:xfrm>
          <a:prstGeom prst="rect">
            <a:avLst/>
          </a:prstGeom>
          <a:noFill/>
          <a:ln w="9525">
            <a:noFill/>
            <a:miter lim="800000"/>
            <a:headEnd/>
            <a:tailEnd/>
          </a:ln>
        </p:spPr>
      </p:pic>
      <p:pic>
        <p:nvPicPr>
          <p:cNvPr id="10" name="Picture 4" descr="MR WHIPPY ICE CREAM – Simply the Best Events">
            <a:extLst>
              <a:ext uri="{FF2B5EF4-FFF2-40B4-BE49-F238E27FC236}">
                <a16:creationId xmlns:a16="http://schemas.microsoft.com/office/drawing/2014/main" id="{279E278D-EDFA-40AF-9EA5-5B33F845752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792120" y="3429000"/>
            <a:ext cx="3224513" cy="2138927"/>
          </a:xfrm>
          <a:prstGeom prst="rect">
            <a:avLst/>
          </a:prstGeom>
          <a:noFill/>
          <a:extLst>
            <a:ext uri="{909E8E84-426E-40DD-AFC4-6F175D3DCCD1}">
              <a14:hiddenFill xmlns:a14="http://schemas.microsoft.com/office/drawing/2010/main">
                <a:solidFill>
                  <a:srgbClr val="FFFFFF"/>
                </a:solidFill>
              </a14:hiddenFill>
            </a:ext>
          </a:extLst>
        </p:spPr>
      </p:pic>
      <p:pic>
        <p:nvPicPr>
          <p:cNvPr id="11" name="Recorded Sound">
            <a:hlinkClick r:id="" action="ppaction://media"/>
            <a:extLst>
              <a:ext uri="{FF2B5EF4-FFF2-40B4-BE49-F238E27FC236}">
                <a16:creationId xmlns:a16="http://schemas.microsoft.com/office/drawing/2014/main" id="{317DFD6A-01A9-422D-89E7-CDD6EC945B51}"/>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5466521" y="615498"/>
            <a:ext cx="1258957" cy="1258957"/>
          </a:xfrm>
          <a:prstGeom prst="rect">
            <a:avLst/>
          </a:prstGeom>
        </p:spPr>
      </p:pic>
      <p:sp>
        <p:nvSpPr>
          <p:cNvPr id="12" name="Subtitle 2">
            <a:extLst>
              <a:ext uri="{FF2B5EF4-FFF2-40B4-BE49-F238E27FC236}">
                <a16:creationId xmlns:a16="http://schemas.microsoft.com/office/drawing/2014/main" id="{8DD7C169-7AE0-4BA7-A444-C5CCEFFAD3A4}"/>
              </a:ext>
            </a:extLst>
          </p:cNvPr>
          <p:cNvSpPr txBox="1">
            <a:spLocks/>
          </p:cNvSpPr>
          <p:nvPr/>
        </p:nvSpPr>
        <p:spPr>
          <a:xfrm>
            <a:off x="6276535" y="6444365"/>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b="1" dirty="0">
                <a:solidFill>
                  <a:srgbClr val="FF0000"/>
                </a:solidFill>
                <a:latin typeface="Comic Sans MS" panose="030F0702030302020204" pitchFamily="66" charset="0"/>
              </a:rPr>
              <a:t>Lesson 2</a:t>
            </a:r>
          </a:p>
        </p:txBody>
      </p:sp>
    </p:spTree>
    <p:extLst>
      <p:ext uri="{BB962C8B-B14F-4D97-AF65-F5344CB8AC3E}">
        <p14:creationId xmlns:p14="http://schemas.microsoft.com/office/powerpoint/2010/main" val="418027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3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2">
                <a:extLst>
                  <a:ext uri="{FF2B5EF4-FFF2-40B4-BE49-F238E27FC236}">
                    <a16:creationId xmlns:a16="http://schemas.microsoft.com/office/drawing/2014/main" id="{FBFFDA71-B54C-4AAE-8515-9273A9629A24}"/>
                  </a:ext>
                </a:extLst>
              </p:cNvPr>
              <p:cNvSpPr txBox="1">
                <a:spLocks/>
              </p:cNvSpPr>
              <p:nvPr/>
            </p:nvSpPr>
            <p:spPr>
              <a:xfrm>
                <a:off x="0" y="1537252"/>
                <a:ext cx="12192000" cy="532074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latin typeface="Comic Sans MS" panose="030F0702030302020204" pitchFamily="66" charset="0"/>
                  </a:rPr>
                  <a:t>Welcome to the second French lesson about food!</a:t>
                </a:r>
              </a:p>
              <a:p>
                <a:pPr marL="0" indent="0">
                  <a:buFont typeface="Arial" panose="020B0604020202020204" pitchFamily="34" charse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In this lesson, you will learn how to build a simple sentence to talk about what you ate. Start by writing the date and title: </a:t>
                </a:r>
                <a:r>
                  <a:rPr lang="en-GB" u="sng" dirty="0">
                    <a:latin typeface="Comic Sans MS" panose="030F0702030302020204" pitchFamily="66" charset="0"/>
                  </a:rPr>
                  <a:t>J’ai mang</a:t>
                </a:r>
                <a14:m>
                  <m:oMath xmlns:m="http://schemas.openxmlformats.org/officeDocument/2006/math">
                    <m:acc>
                      <m:accPr>
                        <m:chr m:val="́"/>
                        <m:ctrlPr>
                          <a:rPr lang="en-GB" i="1" u="sng">
                            <a:latin typeface="Cambria Math" panose="02040503050406030204" pitchFamily="18" charset="0"/>
                          </a:rPr>
                        </m:ctrlPr>
                      </m:accPr>
                      <m:e>
                        <m:r>
                          <m:rPr>
                            <m:sty m:val="p"/>
                          </m:rPr>
                          <a:rPr lang="en-GB" u="sng">
                            <a:latin typeface="Cambria Math" panose="02040503050406030204" pitchFamily="18" charset="0"/>
                          </a:rPr>
                          <m:t>e</m:t>
                        </m:r>
                      </m:e>
                    </m:acc>
                  </m:oMath>
                </a14:m>
                <a:r>
                  <a:rPr lang="en-GB" dirty="0">
                    <a:latin typeface="Comic Sans MS" panose="030F0702030302020204" pitchFamily="66" charset="0"/>
                  </a:rPr>
                  <a:t> in your book.</a:t>
                </a: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r>
                  <a:rPr lang="en-GB" dirty="0">
                    <a:latin typeface="Comic Sans MS" panose="030F0702030302020204" pitchFamily="66" charset="0"/>
                  </a:rPr>
                  <a:t>Make sure you have put the PowerPoint on full screen to make sure all the animations work properly! Don’t forget to press this button              when ever you see it to listen how to pronounce the word or phrase.</a:t>
                </a: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r>
                  <a:rPr lang="en-GB" dirty="0">
                    <a:latin typeface="Comic Sans MS" panose="030F0702030302020204" pitchFamily="66" charset="0"/>
                  </a:rPr>
                  <a:t>Miss Kimber </a:t>
                </a:r>
                <a:r>
                  <a:rPr lang="en-GB" dirty="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p:txBody>
          </p:sp>
        </mc:Choice>
        <mc:Fallback xmlns="">
          <p:sp>
            <p:nvSpPr>
              <p:cNvPr id="2" name="Content Placeholder 2">
                <a:extLst>
                  <a:ext uri="{FF2B5EF4-FFF2-40B4-BE49-F238E27FC236}">
                    <a16:creationId xmlns:a16="http://schemas.microsoft.com/office/drawing/2014/main" id="{FBFFDA71-B54C-4AAE-8515-9273A9629A24}"/>
                  </a:ext>
                </a:extLst>
              </p:cNvPr>
              <p:cNvSpPr txBox="1">
                <a:spLocks noRot="1" noChangeAspect="1" noMove="1" noResize="1" noEditPoints="1" noAdjustHandles="1" noChangeArrowheads="1" noChangeShapeType="1" noTextEdit="1"/>
              </p:cNvSpPr>
              <p:nvPr/>
            </p:nvSpPr>
            <p:spPr>
              <a:xfrm>
                <a:off x="0" y="1537252"/>
                <a:ext cx="12192000" cy="5320748"/>
              </a:xfrm>
              <a:prstGeom prst="rect">
                <a:avLst/>
              </a:prstGeom>
              <a:blipFill>
                <a:blip r:embed="rId2"/>
                <a:stretch>
                  <a:fillRect l="-1000" t="-1947" r="-1500"/>
                </a:stretch>
              </a:blipFill>
            </p:spPr>
            <p:txBody>
              <a:bodyPr/>
              <a:lstStyle/>
              <a:p>
                <a:r>
                  <a:rPr lang="en-GB">
                    <a:noFill/>
                  </a:rPr>
                  <a:t> </a:t>
                </a:r>
              </a:p>
            </p:txBody>
          </p:sp>
        </mc:Fallback>
      </mc:AlternateContent>
      <p:pic>
        <p:nvPicPr>
          <p:cNvPr id="3" name="Picture 2" descr="France flag clipart - country flags">
            <a:extLst>
              <a:ext uri="{FF2B5EF4-FFF2-40B4-BE49-F238E27FC236}">
                <a16:creationId xmlns:a16="http://schemas.microsoft.com/office/drawing/2014/main" id="{8718DDDF-A2ED-472C-95F0-C6CF92BEFF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99" y="111021"/>
            <a:ext cx="1985862" cy="1325563"/>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A60CBEEC-E75D-4C1D-B9F7-10D664C758B3}"/>
              </a:ext>
            </a:extLst>
          </p:cNvPr>
          <p:cNvSpPr txBox="1">
            <a:spLocks/>
          </p:cNvSpPr>
          <p:nvPr/>
        </p:nvSpPr>
        <p:spPr>
          <a:xfrm>
            <a:off x="-937591" y="16135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u="sng">
                <a:latin typeface="Comic Sans MS" panose="030F0702030302020204" pitchFamily="66" charset="0"/>
              </a:rPr>
              <a:t>Bonjour class 3!</a:t>
            </a:r>
            <a:endParaRPr lang="en-GB" u="sng" dirty="0">
              <a:latin typeface="Comic Sans MS" panose="030F0702030302020204" pitchFamily="66" charset="0"/>
            </a:endParaRPr>
          </a:p>
        </p:txBody>
      </p:sp>
      <p:pic>
        <p:nvPicPr>
          <p:cNvPr id="5" name="Picture 4">
            <a:extLst>
              <a:ext uri="{FF2B5EF4-FFF2-40B4-BE49-F238E27FC236}">
                <a16:creationId xmlns:a16="http://schemas.microsoft.com/office/drawing/2014/main" id="{679863C9-FA53-4FD8-94CA-6CB9C19AD7E7}"/>
              </a:ext>
            </a:extLst>
          </p:cNvPr>
          <p:cNvPicPr>
            <a:picLocks noChangeAspect="1"/>
          </p:cNvPicPr>
          <p:nvPr/>
        </p:nvPicPr>
        <p:blipFill>
          <a:blip r:embed="rId4"/>
          <a:stretch>
            <a:fillRect/>
          </a:stretch>
        </p:blipFill>
        <p:spPr>
          <a:xfrm>
            <a:off x="10930596" y="4765058"/>
            <a:ext cx="552627" cy="485350"/>
          </a:xfrm>
          <a:prstGeom prst="rect">
            <a:avLst/>
          </a:prstGeom>
        </p:spPr>
      </p:pic>
    </p:spTree>
    <p:extLst>
      <p:ext uri="{BB962C8B-B14F-4D97-AF65-F5344CB8AC3E}">
        <p14:creationId xmlns:p14="http://schemas.microsoft.com/office/powerpoint/2010/main" val="10148225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89692-6542-4B90-87F6-9035406F5DBC}"/>
              </a:ext>
            </a:extLst>
          </p:cNvPr>
          <p:cNvSpPr>
            <a:spLocks noGrp="1"/>
          </p:cNvSpPr>
          <p:nvPr>
            <p:ph type="title"/>
          </p:nvPr>
        </p:nvSpPr>
        <p:spPr/>
        <p:txBody>
          <a:bodyPr/>
          <a:lstStyle/>
          <a:p>
            <a:pPr algn="ctr"/>
            <a:r>
              <a:rPr lang="en-GB" dirty="0">
                <a:latin typeface="Comic Sans MS" panose="030F0702030302020204" pitchFamily="66" charset="0"/>
              </a:rPr>
              <a:t>Let’s start by recapping all the food words we learnt last week</a:t>
            </a:r>
          </a:p>
        </p:txBody>
      </p:sp>
      <p:sp>
        <p:nvSpPr>
          <p:cNvPr id="3" name="Content Placeholder 2">
            <a:extLst>
              <a:ext uri="{FF2B5EF4-FFF2-40B4-BE49-F238E27FC236}">
                <a16:creationId xmlns:a16="http://schemas.microsoft.com/office/drawing/2014/main" id="{718219BC-0C5F-43B8-A0D4-24BFCF960706}"/>
              </a:ext>
            </a:extLst>
          </p:cNvPr>
          <p:cNvSpPr>
            <a:spLocks noGrp="1"/>
          </p:cNvSpPr>
          <p:nvPr>
            <p:ph idx="1"/>
          </p:nvPr>
        </p:nvSpPr>
        <p:spPr/>
        <p:txBody>
          <a:bodyPr/>
          <a:lstStyle/>
          <a:p>
            <a:pPr marL="0" indent="0">
              <a:buNone/>
            </a:pPr>
            <a:r>
              <a:rPr lang="en-GB" dirty="0">
                <a:latin typeface="Comic Sans MS" panose="030F0702030302020204" pitchFamily="66" charset="0"/>
              </a:rPr>
              <a:t>You will be shown a picture of a food. Try and remember and say the French word for the food on the screen if you can! Then click again to reveal the French word. </a:t>
            </a:r>
            <a:endParaRPr lang="en-GB" u="sng" dirty="0">
              <a:solidFill>
                <a:srgbClr val="FF0000"/>
              </a:solidFill>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It’s hard to remember new vocabulary in a different language so a big well done if you remember any of them!</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Listen and repeat the word 5 times to get it into your memory!</a:t>
            </a:r>
          </a:p>
        </p:txBody>
      </p:sp>
    </p:spTree>
    <p:extLst>
      <p:ext uri="{BB962C8B-B14F-4D97-AF65-F5344CB8AC3E}">
        <p14:creationId xmlns:p14="http://schemas.microsoft.com/office/powerpoint/2010/main" val="17093600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Object 2"/>
          <p:cNvGraphicFramePr>
            <a:graphicFrameLocks noChangeAspect="1"/>
          </p:cNvGraphicFramePr>
          <p:nvPr/>
        </p:nvGraphicFramePr>
        <p:xfrm>
          <a:off x="1657350" y="-562388"/>
          <a:ext cx="8877300" cy="5864225"/>
        </p:xfrm>
        <a:graphic>
          <a:graphicData uri="http://schemas.openxmlformats.org/presentationml/2006/ole">
            <mc:AlternateContent xmlns:mc="http://schemas.openxmlformats.org/markup-compatibility/2006">
              <mc:Choice xmlns:v="urn:schemas-microsoft-com:vml" Requires="v">
                <p:oleObj spid="_x0000_s2051" name="Document" r:id="rId5" imgW="8877336" imgH="5863724" progId="">
                  <p:embed/>
                </p:oleObj>
              </mc:Choice>
              <mc:Fallback>
                <p:oleObj name="Document" r:id="rId5" imgW="8877336" imgH="5863724" progId="">
                  <p:embed/>
                  <p:pic>
                    <p:nvPicPr>
                      <p:cNvPr id="26626"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57350" y="-562388"/>
                        <a:ext cx="8877300" cy="5864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6627" name="TextBox 2"/>
          <p:cNvSpPr txBox="1">
            <a:spLocks noChangeArrowheads="1"/>
          </p:cNvSpPr>
          <p:nvPr/>
        </p:nvSpPr>
        <p:spPr bwMode="auto">
          <a:xfrm>
            <a:off x="3531498" y="4747799"/>
            <a:ext cx="6215062" cy="1108075"/>
          </a:xfrm>
          <a:prstGeom prst="rect">
            <a:avLst/>
          </a:prstGeom>
          <a:noFill/>
          <a:ln w="9525">
            <a:noFill/>
            <a:miter lim="800000"/>
            <a:headEnd/>
            <a:tailEnd/>
          </a:ln>
        </p:spPr>
        <p:txBody>
          <a:bodyPr>
            <a:spAutoFit/>
          </a:bodyPr>
          <a:lstStyle/>
          <a:p>
            <a:r>
              <a:rPr lang="en-GB" sz="6600" dirty="0">
                <a:solidFill>
                  <a:srgbClr val="002060"/>
                </a:solidFill>
                <a:latin typeface="Comic Sans MS" pitchFamily="66" charset="0"/>
              </a:rPr>
              <a:t>un sandwich</a:t>
            </a:r>
          </a:p>
        </p:txBody>
      </p:sp>
      <p:pic>
        <p:nvPicPr>
          <p:cNvPr id="2" name="Recorded Sound">
            <a:hlinkClick r:id="" action="ppaction://media"/>
            <a:extLst>
              <a:ext uri="{FF2B5EF4-FFF2-40B4-BE49-F238E27FC236}">
                <a16:creationId xmlns:a16="http://schemas.microsoft.com/office/drawing/2014/main" id="{42C2D047-0AE7-466A-A6D6-F4BFBD625670}"/>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461017" y="4567997"/>
            <a:ext cx="1467678" cy="146767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 calcmode="lin" valueType="num">
                                      <p:cBhvr additive="base">
                                        <p:cTn id="7" dur="500" fill="hold"/>
                                        <p:tgtEl>
                                          <p:spTgt spid="26627"/>
                                        </p:tgtEl>
                                        <p:attrNameLst>
                                          <p:attrName>ppt_x</p:attrName>
                                        </p:attrNameLst>
                                      </p:cBhvr>
                                      <p:tavLst>
                                        <p:tav tm="0">
                                          <p:val>
                                            <p:strVal val="#ppt_x"/>
                                          </p:val>
                                        </p:tav>
                                        <p:tav tm="100000">
                                          <p:val>
                                            <p:strVal val="#ppt_x"/>
                                          </p:val>
                                        </p:tav>
                                      </p:tavLst>
                                    </p:anim>
                                    <p:anim calcmode="lin" valueType="num">
                                      <p:cBhvr additive="base">
                                        <p:cTn id="8" dur="500" fill="hold"/>
                                        <p:tgtEl>
                                          <p:spTgt spid="2662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2"/>
                </p:tgtEl>
              </p:cMediaNode>
            </p:audio>
          </p:childTnLst>
        </p:cTn>
      </p:par>
    </p:tnLst>
    <p:bldLst>
      <p:bldP spid="266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3" descr="http://www.i-m-b.org.il/applications/news/data/b5.JPG"/>
          <p:cNvPicPr>
            <a:picLocks noChangeAspect="1" noChangeArrowheads="1"/>
          </p:cNvPicPr>
          <p:nvPr/>
        </p:nvPicPr>
        <p:blipFill>
          <a:blip r:embed="rId4"/>
          <a:srcRect/>
          <a:stretch>
            <a:fillRect/>
          </a:stretch>
        </p:blipFill>
        <p:spPr bwMode="auto">
          <a:xfrm>
            <a:off x="3524251" y="142876"/>
            <a:ext cx="5357813" cy="4125913"/>
          </a:xfrm>
          <a:prstGeom prst="rect">
            <a:avLst/>
          </a:prstGeom>
          <a:noFill/>
          <a:ln w="9525">
            <a:noFill/>
            <a:miter lim="800000"/>
            <a:headEnd/>
            <a:tailEnd/>
          </a:ln>
        </p:spPr>
      </p:pic>
      <p:sp>
        <p:nvSpPr>
          <p:cNvPr id="46082" name="TextBox 2"/>
          <p:cNvSpPr txBox="1">
            <a:spLocks noChangeArrowheads="1"/>
          </p:cNvSpPr>
          <p:nvPr/>
        </p:nvSpPr>
        <p:spPr bwMode="auto">
          <a:xfrm>
            <a:off x="4310063" y="4786314"/>
            <a:ext cx="4500562" cy="1108075"/>
          </a:xfrm>
          <a:prstGeom prst="rect">
            <a:avLst/>
          </a:prstGeom>
          <a:noFill/>
          <a:ln w="9525">
            <a:noFill/>
            <a:miter lim="800000"/>
            <a:headEnd/>
            <a:tailEnd/>
          </a:ln>
        </p:spPr>
        <p:txBody>
          <a:bodyPr wrap="none">
            <a:spAutoFit/>
          </a:bodyPr>
          <a:lstStyle/>
          <a:p>
            <a:r>
              <a:rPr lang="en-GB" sz="6600" dirty="0" err="1">
                <a:solidFill>
                  <a:srgbClr val="FF0000"/>
                </a:solidFill>
                <a:latin typeface="Comic Sans MS" pitchFamily="66" charset="0"/>
              </a:rPr>
              <a:t>une</a:t>
            </a:r>
            <a:r>
              <a:rPr lang="en-GB" sz="6600" dirty="0">
                <a:solidFill>
                  <a:srgbClr val="FF0000"/>
                </a:solidFill>
                <a:latin typeface="Comic Sans MS" pitchFamily="66" charset="0"/>
              </a:rPr>
              <a:t> </a:t>
            </a:r>
            <a:r>
              <a:rPr lang="en-GB" sz="6600" dirty="0" err="1">
                <a:solidFill>
                  <a:srgbClr val="FF0000"/>
                </a:solidFill>
                <a:latin typeface="Comic Sans MS" pitchFamily="66" charset="0"/>
              </a:rPr>
              <a:t>banane</a:t>
            </a:r>
            <a:endParaRPr lang="en-GB" sz="6600" dirty="0">
              <a:solidFill>
                <a:srgbClr val="FF0000"/>
              </a:solidFill>
              <a:latin typeface="Comic Sans MS" pitchFamily="66" charset="0"/>
            </a:endParaRPr>
          </a:p>
        </p:txBody>
      </p:sp>
      <p:pic>
        <p:nvPicPr>
          <p:cNvPr id="2" name="Recorded Sound">
            <a:hlinkClick r:id="" action="ppaction://media"/>
            <a:extLst>
              <a:ext uri="{FF2B5EF4-FFF2-40B4-BE49-F238E27FC236}">
                <a16:creationId xmlns:a16="http://schemas.microsoft.com/office/drawing/2014/main" id="{613D956A-0BCD-408F-8B4C-723E5BEF5E2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780104" y="4505464"/>
            <a:ext cx="1669774" cy="166977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6082"/>
                                        </p:tgtEl>
                                        <p:attrNameLst>
                                          <p:attrName>style.visibility</p:attrName>
                                        </p:attrNameLst>
                                      </p:cBhvr>
                                      <p:to>
                                        <p:strVal val="visible"/>
                                      </p:to>
                                    </p:set>
                                    <p:anim calcmode="lin" valueType="num">
                                      <p:cBhvr additive="base">
                                        <p:cTn id="11" dur="500" fill="hold"/>
                                        <p:tgtEl>
                                          <p:spTgt spid="46082"/>
                                        </p:tgtEl>
                                        <p:attrNameLst>
                                          <p:attrName>ppt_x</p:attrName>
                                        </p:attrNameLst>
                                      </p:cBhvr>
                                      <p:tavLst>
                                        <p:tav tm="0">
                                          <p:val>
                                            <p:strVal val="#ppt_x"/>
                                          </p:val>
                                        </p:tav>
                                        <p:tav tm="100000">
                                          <p:val>
                                            <p:strVal val="#ppt_x"/>
                                          </p:val>
                                        </p:tav>
                                      </p:tavLst>
                                    </p:anim>
                                    <p:anim calcmode="lin" valueType="num">
                                      <p:cBhvr additive="base">
                                        <p:cTn id="12" dur="500" fill="hold"/>
                                        <p:tgtEl>
                                          <p:spTgt spid="460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2"/>
                </p:tgtEl>
              </p:cMediaNode>
            </p:audio>
          </p:childTnLst>
        </p:cTn>
      </p:par>
    </p:tnLst>
    <p:bldLst>
      <p:bldP spid="4608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Content Placeholder 3" descr="http://files.myopera.com/nickthesurfer/blog/victoria_cake.jpg"/>
          <p:cNvPicPr>
            <a:picLocks noGrp="1"/>
          </p:cNvPicPr>
          <p:nvPr>
            <p:ph idx="1"/>
          </p:nvPr>
        </p:nvPicPr>
        <p:blipFill>
          <a:blip r:embed="rId4"/>
          <a:srcRect/>
          <a:stretch>
            <a:fillRect/>
          </a:stretch>
        </p:blipFill>
        <p:spPr>
          <a:xfrm>
            <a:off x="3452814" y="714375"/>
            <a:ext cx="5500687" cy="4572000"/>
          </a:xfrm>
        </p:spPr>
      </p:pic>
      <p:sp>
        <p:nvSpPr>
          <p:cNvPr id="45058" name="Rectangle 4"/>
          <p:cNvSpPr>
            <a:spLocks noChangeArrowheads="1"/>
          </p:cNvSpPr>
          <p:nvPr/>
        </p:nvSpPr>
        <p:spPr bwMode="auto">
          <a:xfrm>
            <a:off x="4095751" y="5286376"/>
            <a:ext cx="5305425" cy="1108075"/>
          </a:xfrm>
          <a:prstGeom prst="rect">
            <a:avLst/>
          </a:prstGeom>
          <a:noFill/>
          <a:ln w="9525">
            <a:noFill/>
            <a:miter lim="800000"/>
            <a:headEnd/>
            <a:tailEnd/>
          </a:ln>
        </p:spPr>
        <p:txBody>
          <a:bodyPr>
            <a:spAutoFit/>
          </a:bodyPr>
          <a:lstStyle/>
          <a:p>
            <a:r>
              <a:rPr lang="en-GB" sz="6600" dirty="0">
                <a:solidFill>
                  <a:srgbClr val="002060"/>
                </a:solidFill>
                <a:latin typeface="Comic Sans MS" pitchFamily="66" charset="0"/>
              </a:rPr>
              <a:t>un gateau</a:t>
            </a:r>
          </a:p>
        </p:txBody>
      </p:sp>
      <p:pic>
        <p:nvPicPr>
          <p:cNvPr id="2" name="Recorded Sound">
            <a:hlinkClick r:id="" action="ppaction://media"/>
            <a:extLst>
              <a:ext uri="{FF2B5EF4-FFF2-40B4-BE49-F238E27FC236}">
                <a16:creationId xmlns:a16="http://schemas.microsoft.com/office/drawing/2014/main" id="{B4507419-0D14-413D-878A-1BFDBFBCC74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01176" y="4133850"/>
            <a:ext cx="2305049" cy="230504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5058"/>
                                        </p:tgtEl>
                                        <p:attrNameLst>
                                          <p:attrName>style.visibility</p:attrName>
                                        </p:attrNameLst>
                                      </p:cBhvr>
                                      <p:to>
                                        <p:strVal val="visible"/>
                                      </p:to>
                                    </p:set>
                                    <p:anim calcmode="lin" valueType="num">
                                      <p:cBhvr additive="base">
                                        <p:cTn id="11" dur="500" fill="hold"/>
                                        <p:tgtEl>
                                          <p:spTgt spid="45058"/>
                                        </p:tgtEl>
                                        <p:attrNameLst>
                                          <p:attrName>ppt_x</p:attrName>
                                        </p:attrNameLst>
                                      </p:cBhvr>
                                      <p:tavLst>
                                        <p:tav tm="0">
                                          <p:val>
                                            <p:strVal val="#ppt_x"/>
                                          </p:val>
                                        </p:tav>
                                        <p:tav tm="100000">
                                          <p:val>
                                            <p:strVal val="#ppt_x"/>
                                          </p:val>
                                        </p:tav>
                                      </p:tavLst>
                                    </p:anim>
                                    <p:anim calcmode="lin" valueType="num">
                                      <p:cBhvr additive="base">
                                        <p:cTn id="12" dur="500" fill="hold"/>
                                        <p:tgtEl>
                                          <p:spTgt spid="450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2"/>
                </p:tgtEl>
              </p:cMediaNode>
            </p:audio>
          </p:childTnLst>
        </p:cTn>
      </p:par>
    </p:tnLst>
    <p:bldLst>
      <p:bldP spid="4505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3" descr="http://www.bonappetit.com/images/tips_tools_ingredients/ingredients/2008/10/ttar_granny_smith_apple_v.jpg"/>
          <p:cNvPicPr>
            <a:picLocks noChangeAspect="1" noChangeArrowheads="1"/>
          </p:cNvPicPr>
          <p:nvPr/>
        </p:nvPicPr>
        <p:blipFill>
          <a:blip r:embed="rId4"/>
          <a:srcRect/>
          <a:stretch>
            <a:fillRect/>
          </a:stretch>
        </p:blipFill>
        <p:spPr bwMode="auto">
          <a:xfrm>
            <a:off x="4095750" y="571501"/>
            <a:ext cx="3881438" cy="4176713"/>
          </a:xfrm>
          <a:prstGeom prst="rect">
            <a:avLst/>
          </a:prstGeom>
          <a:noFill/>
          <a:ln w="9525">
            <a:noFill/>
            <a:miter lim="800000"/>
            <a:headEnd/>
            <a:tailEnd/>
          </a:ln>
        </p:spPr>
      </p:pic>
      <p:sp>
        <p:nvSpPr>
          <p:cNvPr id="47106" name="TextBox 2"/>
          <p:cNvSpPr txBox="1">
            <a:spLocks noChangeArrowheads="1"/>
          </p:cNvSpPr>
          <p:nvPr/>
        </p:nvSpPr>
        <p:spPr bwMode="auto">
          <a:xfrm>
            <a:off x="3952875" y="4929189"/>
            <a:ext cx="4857750" cy="1108075"/>
          </a:xfrm>
          <a:prstGeom prst="rect">
            <a:avLst/>
          </a:prstGeom>
          <a:noFill/>
          <a:ln w="9525">
            <a:noFill/>
            <a:miter lim="800000"/>
            <a:headEnd/>
            <a:tailEnd/>
          </a:ln>
        </p:spPr>
        <p:txBody>
          <a:bodyPr>
            <a:spAutoFit/>
          </a:bodyPr>
          <a:lstStyle/>
          <a:p>
            <a:r>
              <a:rPr lang="en-GB" sz="6600" dirty="0" err="1">
                <a:solidFill>
                  <a:srgbClr val="FF0000"/>
                </a:solidFill>
                <a:latin typeface="Comic Sans MS" pitchFamily="66" charset="0"/>
              </a:rPr>
              <a:t>une</a:t>
            </a:r>
            <a:r>
              <a:rPr lang="en-GB" sz="6600" dirty="0">
                <a:solidFill>
                  <a:srgbClr val="FF0000"/>
                </a:solidFill>
                <a:latin typeface="Comic Sans MS" pitchFamily="66" charset="0"/>
              </a:rPr>
              <a:t> </a:t>
            </a:r>
            <a:r>
              <a:rPr lang="en-GB" sz="6600" dirty="0" err="1">
                <a:solidFill>
                  <a:srgbClr val="FF0000"/>
                </a:solidFill>
                <a:latin typeface="Comic Sans MS" pitchFamily="66" charset="0"/>
              </a:rPr>
              <a:t>pomme</a:t>
            </a:r>
            <a:endParaRPr lang="en-GB" sz="6600" dirty="0">
              <a:solidFill>
                <a:srgbClr val="FF0000"/>
              </a:solidFill>
              <a:latin typeface="Comic Sans MS" pitchFamily="66" charset="0"/>
            </a:endParaRPr>
          </a:p>
        </p:txBody>
      </p:sp>
      <p:pic>
        <p:nvPicPr>
          <p:cNvPr id="3" name="Recorded Sound">
            <a:hlinkClick r:id="" action="ppaction://media"/>
            <a:extLst>
              <a:ext uri="{FF2B5EF4-FFF2-40B4-BE49-F238E27FC236}">
                <a16:creationId xmlns:a16="http://schemas.microsoft.com/office/drawing/2014/main" id="{4A5BCE24-A69E-432F-BA9D-B7104AB6A85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50018" y="3851276"/>
            <a:ext cx="2185988" cy="21859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7106"/>
                                        </p:tgtEl>
                                        <p:attrNameLst>
                                          <p:attrName>style.visibility</p:attrName>
                                        </p:attrNameLst>
                                      </p:cBhvr>
                                      <p:to>
                                        <p:strVal val="visible"/>
                                      </p:to>
                                    </p:set>
                                    <p:anim calcmode="lin" valueType="num">
                                      <p:cBhvr additive="base">
                                        <p:cTn id="11" dur="500" fill="hold"/>
                                        <p:tgtEl>
                                          <p:spTgt spid="47106"/>
                                        </p:tgtEl>
                                        <p:attrNameLst>
                                          <p:attrName>ppt_x</p:attrName>
                                        </p:attrNameLst>
                                      </p:cBhvr>
                                      <p:tavLst>
                                        <p:tav tm="0">
                                          <p:val>
                                            <p:strVal val="#ppt_x"/>
                                          </p:val>
                                        </p:tav>
                                        <p:tav tm="100000">
                                          <p:val>
                                            <p:strVal val="#ppt_x"/>
                                          </p:val>
                                        </p:tav>
                                      </p:tavLst>
                                    </p:anim>
                                    <p:anim calcmode="lin" valueType="num">
                                      <p:cBhvr additive="base">
                                        <p:cTn id="12" dur="500" fill="hold"/>
                                        <p:tgtEl>
                                          <p:spTgt spid="471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3"/>
                </p:tgtEl>
              </p:cMediaNode>
            </p:audio>
          </p:childTnLst>
        </p:cTn>
      </p:par>
    </p:tnLst>
    <p:bldLst>
      <p:bldP spid="4710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2"/>
          <p:cNvSpPr txBox="1">
            <a:spLocks noChangeArrowheads="1"/>
          </p:cNvSpPr>
          <p:nvPr/>
        </p:nvSpPr>
        <p:spPr bwMode="auto">
          <a:xfrm>
            <a:off x="4095750" y="5143501"/>
            <a:ext cx="5500688" cy="1107996"/>
          </a:xfrm>
          <a:prstGeom prst="rect">
            <a:avLst/>
          </a:prstGeom>
          <a:noFill/>
          <a:ln w="9525">
            <a:noFill/>
            <a:miter lim="800000"/>
            <a:headEnd/>
            <a:tailEnd/>
          </a:ln>
        </p:spPr>
        <p:txBody>
          <a:bodyPr>
            <a:spAutoFit/>
          </a:bodyPr>
          <a:lstStyle/>
          <a:p>
            <a:endParaRPr lang="en-GB" sz="6600" dirty="0">
              <a:solidFill>
                <a:srgbClr val="002060"/>
              </a:solidFill>
              <a:latin typeface="Comic Sans MS" pitchFamily="66" charset="0"/>
            </a:endParaRPr>
          </a:p>
        </p:txBody>
      </p:sp>
      <p:sp>
        <p:nvSpPr>
          <p:cNvPr id="4" name="TextBox 2">
            <a:extLst>
              <a:ext uri="{FF2B5EF4-FFF2-40B4-BE49-F238E27FC236}">
                <a16:creationId xmlns:a16="http://schemas.microsoft.com/office/drawing/2014/main" id="{D415DA28-0A73-4AAF-A3A9-8C4B5ACD37FA}"/>
              </a:ext>
            </a:extLst>
          </p:cNvPr>
          <p:cNvSpPr txBox="1">
            <a:spLocks noChangeArrowheads="1"/>
          </p:cNvSpPr>
          <p:nvPr/>
        </p:nvSpPr>
        <p:spPr bwMode="auto">
          <a:xfrm>
            <a:off x="3810000" y="4857751"/>
            <a:ext cx="5500688" cy="1108075"/>
          </a:xfrm>
          <a:prstGeom prst="rect">
            <a:avLst/>
          </a:prstGeom>
          <a:noFill/>
          <a:ln w="9525">
            <a:noFill/>
            <a:miter lim="800000"/>
            <a:headEnd/>
            <a:tailEnd/>
          </a:ln>
        </p:spPr>
        <p:txBody>
          <a:bodyPr>
            <a:spAutoFit/>
          </a:bodyPr>
          <a:lstStyle/>
          <a:p>
            <a:r>
              <a:rPr lang="en-GB" sz="6600" dirty="0" err="1">
                <a:solidFill>
                  <a:srgbClr val="FF0000"/>
                </a:solidFill>
                <a:latin typeface="Comic Sans MS" pitchFamily="66" charset="0"/>
              </a:rPr>
              <a:t>une</a:t>
            </a:r>
            <a:r>
              <a:rPr lang="en-GB" sz="6600" dirty="0">
                <a:solidFill>
                  <a:srgbClr val="FF0000"/>
                </a:solidFill>
                <a:latin typeface="Comic Sans MS" pitchFamily="66" charset="0"/>
              </a:rPr>
              <a:t> pizza</a:t>
            </a:r>
          </a:p>
        </p:txBody>
      </p:sp>
      <p:pic>
        <p:nvPicPr>
          <p:cNvPr id="5124" name="Picture 4" descr="PIZZA HUT ORANGE DINE IN - Updated 2020 Restaurant Reviews, Photos ...">
            <a:extLst>
              <a:ext uri="{FF2B5EF4-FFF2-40B4-BE49-F238E27FC236}">
                <a16:creationId xmlns:a16="http://schemas.microsoft.com/office/drawing/2014/main" id="{2A45EE60-22E8-4358-AA9F-01697545C6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1736" y="892174"/>
            <a:ext cx="6542019" cy="3818160"/>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F3F6A3A5-B072-49A9-A8CE-C6244EB3F7C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69505" y="4131229"/>
            <a:ext cx="2199861" cy="219986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2"/>
                </p:tgtEl>
              </p:cMediaNode>
            </p:audio>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Box 2"/>
          <p:cNvSpPr txBox="1">
            <a:spLocks noChangeArrowheads="1"/>
          </p:cNvSpPr>
          <p:nvPr/>
        </p:nvSpPr>
        <p:spPr bwMode="auto">
          <a:xfrm>
            <a:off x="3810000" y="4857751"/>
            <a:ext cx="5500688" cy="1108075"/>
          </a:xfrm>
          <a:prstGeom prst="rect">
            <a:avLst/>
          </a:prstGeom>
          <a:noFill/>
          <a:ln w="9525">
            <a:noFill/>
            <a:miter lim="800000"/>
            <a:headEnd/>
            <a:tailEnd/>
          </a:ln>
        </p:spPr>
        <p:txBody>
          <a:bodyPr>
            <a:spAutoFit/>
          </a:bodyPr>
          <a:lstStyle/>
          <a:p>
            <a:r>
              <a:rPr lang="en-GB" sz="6600" dirty="0" err="1">
                <a:solidFill>
                  <a:srgbClr val="FF0000"/>
                </a:solidFill>
                <a:latin typeface="Comic Sans MS" pitchFamily="66" charset="0"/>
              </a:rPr>
              <a:t>une</a:t>
            </a:r>
            <a:r>
              <a:rPr lang="en-GB" sz="6600" dirty="0">
                <a:solidFill>
                  <a:srgbClr val="FF0000"/>
                </a:solidFill>
                <a:latin typeface="Comic Sans MS" pitchFamily="66" charset="0"/>
              </a:rPr>
              <a:t> fraise</a:t>
            </a:r>
          </a:p>
        </p:txBody>
      </p:sp>
      <p:pic>
        <p:nvPicPr>
          <p:cNvPr id="3078" name="Picture 6" descr="What Rot! Strawberry Proteomics and the Art of Staying Fresh">
            <a:extLst>
              <a:ext uri="{FF2B5EF4-FFF2-40B4-BE49-F238E27FC236}">
                <a16:creationId xmlns:a16="http://schemas.microsoft.com/office/drawing/2014/main" id="{0F86C69D-A9B2-4A8D-A84D-1A2B7C5743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1312" y="352012"/>
            <a:ext cx="6015996" cy="4505739"/>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66F923BC-5991-4C7F-87C1-0D0AB9BC99A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310688" y="4252223"/>
            <a:ext cx="2319130" cy="23191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8130"/>
                                        </p:tgtEl>
                                        <p:attrNameLst>
                                          <p:attrName>style.visibility</p:attrName>
                                        </p:attrNameLst>
                                      </p:cBhvr>
                                      <p:to>
                                        <p:strVal val="visible"/>
                                      </p:to>
                                    </p:set>
                                    <p:anim calcmode="lin" valueType="num">
                                      <p:cBhvr additive="base">
                                        <p:cTn id="11" dur="500" fill="hold"/>
                                        <p:tgtEl>
                                          <p:spTgt spid="48130"/>
                                        </p:tgtEl>
                                        <p:attrNameLst>
                                          <p:attrName>ppt_x</p:attrName>
                                        </p:attrNameLst>
                                      </p:cBhvr>
                                      <p:tavLst>
                                        <p:tav tm="0">
                                          <p:val>
                                            <p:strVal val="#ppt_x"/>
                                          </p:val>
                                        </p:tav>
                                        <p:tav tm="100000">
                                          <p:val>
                                            <p:strVal val="#ppt_x"/>
                                          </p:val>
                                        </p:tav>
                                      </p:tavLst>
                                    </p:anim>
                                    <p:anim calcmode="lin" valueType="num">
                                      <p:cBhvr additive="base">
                                        <p:cTn id="12" dur="500" fill="hold"/>
                                        <p:tgtEl>
                                          <p:spTgt spid="481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2"/>
                </p:tgtEl>
              </p:cMediaNode>
            </p:audio>
          </p:childTnLst>
        </p:cTn>
      </p:par>
    </p:tnLst>
    <p:bldLst>
      <p:bldP spid="481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Box 2"/>
          <p:cNvSpPr txBox="1">
            <a:spLocks noChangeArrowheads="1"/>
          </p:cNvSpPr>
          <p:nvPr/>
        </p:nvSpPr>
        <p:spPr bwMode="auto">
          <a:xfrm>
            <a:off x="3947700" y="5376864"/>
            <a:ext cx="5000625" cy="1108075"/>
          </a:xfrm>
          <a:prstGeom prst="rect">
            <a:avLst/>
          </a:prstGeom>
          <a:noFill/>
          <a:ln w="9525">
            <a:noFill/>
            <a:miter lim="800000"/>
            <a:headEnd/>
            <a:tailEnd/>
          </a:ln>
        </p:spPr>
        <p:txBody>
          <a:bodyPr>
            <a:spAutoFit/>
          </a:bodyPr>
          <a:lstStyle/>
          <a:p>
            <a:r>
              <a:rPr lang="en-GB" sz="6600" dirty="0" err="1">
                <a:solidFill>
                  <a:srgbClr val="FF0000"/>
                </a:solidFill>
                <a:latin typeface="Comic Sans MS" pitchFamily="66" charset="0"/>
              </a:rPr>
              <a:t>une</a:t>
            </a:r>
            <a:r>
              <a:rPr lang="en-GB" sz="6600" dirty="0">
                <a:solidFill>
                  <a:srgbClr val="FF0000"/>
                </a:solidFill>
                <a:latin typeface="Comic Sans MS" pitchFamily="66" charset="0"/>
              </a:rPr>
              <a:t> glace</a:t>
            </a:r>
          </a:p>
        </p:txBody>
      </p:sp>
      <p:pic>
        <p:nvPicPr>
          <p:cNvPr id="4100" name="Picture 4" descr="MR WHIPPY ICE CREAM – Simply the Best Events">
            <a:extLst>
              <a:ext uri="{FF2B5EF4-FFF2-40B4-BE49-F238E27FC236}">
                <a16:creationId xmlns:a16="http://schemas.microsoft.com/office/drawing/2014/main" id="{D6FFF467-AB0B-4B70-B623-7C60FE8028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6222" y="1149212"/>
            <a:ext cx="5715000" cy="3790950"/>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18F21BA2-5308-4D2B-88DB-38D13C5E572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687340" y="4165809"/>
            <a:ext cx="2319130" cy="23191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4274"/>
                                        </p:tgtEl>
                                        <p:attrNameLst>
                                          <p:attrName>style.visibility</p:attrName>
                                        </p:attrNameLst>
                                      </p:cBhvr>
                                      <p:to>
                                        <p:strVal val="visible"/>
                                      </p:to>
                                    </p:set>
                                    <p:anim calcmode="lin" valueType="num">
                                      <p:cBhvr additive="base">
                                        <p:cTn id="11" dur="500" fill="hold"/>
                                        <p:tgtEl>
                                          <p:spTgt spid="54274"/>
                                        </p:tgtEl>
                                        <p:attrNameLst>
                                          <p:attrName>ppt_x</p:attrName>
                                        </p:attrNameLst>
                                      </p:cBhvr>
                                      <p:tavLst>
                                        <p:tav tm="0">
                                          <p:val>
                                            <p:strVal val="#ppt_x"/>
                                          </p:val>
                                        </p:tav>
                                        <p:tav tm="100000">
                                          <p:val>
                                            <p:strVal val="#ppt_x"/>
                                          </p:val>
                                        </p:tav>
                                      </p:tavLst>
                                    </p:anim>
                                    <p:anim calcmode="lin" valueType="num">
                                      <p:cBhvr additive="base">
                                        <p:cTn id="12" dur="500" fill="hold"/>
                                        <p:tgtEl>
                                          <p:spTgt spid="542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2"/>
                </p:tgtEl>
              </p:cMediaNode>
            </p:audio>
          </p:childTnLst>
        </p:cTn>
      </p:par>
    </p:tnLst>
    <p:bldLst>
      <p:bldP spid="5427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Box 2"/>
          <p:cNvSpPr txBox="1">
            <a:spLocks noChangeArrowheads="1"/>
          </p:cNvSpPr>
          <p:nvPr/>
        </p:nvSpPr>
        <p:spPr bwMode="auto">
          <a:xfrm>
            <a:off x="3688452" y="5382383"/>
            <a:ext cx="5000625" cy="1108075"/>
          </a:xfrm>
          <a:prstGeom prst="rect">
            <a:avLst/>
          </a:prstGeom>
          <a:noFill/>
          <a:ln w="9525">
            <a:noFill/>
            <a:miter lim="800000"/>
            <a:headEnd/>
            <a:tailEnd/>
          </a:ln>
        </p:spPr>
        <p:txBody>
          <a:bodyPr>
            <a:spAutoFit/>
          </a:bodyPr>
          <a:lstStyle/>
          <a:p>
            <a:r>
              <a:rPr lang="en-GB" sz="6600" dirty="0" err="1">
                <a:solidFill>
                  <a:srgbClr val="FF0000"/>
                </a:solidFill>
                <a:latin typeface="Comic Sans MS" pitchFamily="66" charset="0"/>
              </a:rPr>
              <a:t>une</a:t>
            </a:r>
            <a:r>
              <a:rPr lang="en-GB" sz="6600" dirty="0">
                <a:solidFill>
                  <a:srgbClr val="FF0000"/>
                </a:solidFill>
                <a:latin typeface="Comic Sans MS" pitchFamily="66" charset="0"/>
              </a:rPr>
              <a:t> </a:t>
            </a:r>
            <a:r>
              <a:rPr lang="en-GB" sz="6600" dirty="0" err="1">
                <a:solidFill>
                  <a:srgbClr val="FF0000"/>
                </a:solidFill>
                <a:latin typeface="Comic Sans MS" pitchFamily="66" charset="0"/>
              </a:rPr>
              <a:t>salade</a:t>
            </a:r>
            <a:endParaRPr lang="en-GB" sz="6600" dirty="0">
              <a:solidFill>
                <a:srgbClr val="FF0000"/>
              </a:solidFill>
              <a:latin typeface="Comic Sans MS" pitchFamily="66" charset="0"/>
            </a:endParaRPr>
          </a:p>
        </p:txBody>
      </p:sp>
      <p:pic>
        <p:nvPicPr>
          <p:cNvPr id="6146" name="Picture 2" descr="Chopped Greek Salad Recipe - Cookie and Kate">
            <a:extLst>
              <a:ext uri="{FF2B5EF4-FFF2-40B4-BE49-F238E27FC236}">
                <a16:creationId xmlns:a16="http://schemas.microsoft.com/office/drawing/2014/main" id="{A6B4297E-25AA-4704-8B2F-D7A5CEAD3BE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116" b="18840"/>
          <a:stretch/>
        </p:blipFill>
        <p:spPr bwMode="auto">
          <a:xfrm>
            <a:off x="3449017" y="373061"/>
            <a:ext cx="4576763" cy="5009322"/>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9AC452A6-060D-47BF-A9E4-A886DECD6C9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28512" y="4265093"/>
            <a:ext cx="2234580" cy="2234580"/>
          </a:xfrm>
          <a:prstGeom prst="rect">
            <a:avLst/>
          </a:prstGeom>
        </p:spPr>
      </p:pic>
    </p:spTree>
    <p:extLst>
      <p:ext uri="{BB962C8B-B14F-4D97-AF65-F5344CB8AC3E}">
        <p14:creationId xmlns:p14="http://schemas.microsoft.com/office/powerpoint/2010/main" val="134113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4274"/>
                                        </p:tgtEl>
                                        <p:attrNameLst>
                                          <p:attrName>style.visibility</p:attrName>
                                        </p:attrNameLst>
                                      </p:cBhvr>
                                      <p:to>
                                        <p:strVal val="visible"/>
                                      </p:to>
                                    </p:set>
                                    <p:anim calcmode="lin" valueType="num">
                                      <p:cBhvr additive="base">
                                        <p:cTn id="11" dur="500" fill="hold"/>
                                        <p:tgtEl>
                                          <p:spTgt spid="54274"/>
                                        </p:tgtEl>
                                        <p:attrNameLst>
                                          <p:attrName>ppt_x</p:attrName>
                                        </p:attrNameLst>
                                      </p:cBhvr>
                                      <p:tavLst>
                                        <p:tav tm="0">
                                          <p:val>
                                            <p:strVal val="#ppt_x"/>
                                          </p:val>
                                        </p:tav>
                                        <p:tav tm="100000">
                                          <p:val>
                                            <p:strVal val="#ppt_x"/>
                                          </p:val>
                                        </p:tav>
                                      </p:tavLst>
                                    </p:anim>
                                    <p:anim calcmode="lin" valueType="num">
                                      <p:cBhvr additive="base">
                                        <p:cTn id="12" dur="500" fill="hold"/>
                                        <p:tgtEl>
                                          <p:spTgt spid="542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2"/>
                </p:tgtEl>
              </p:cMediaNode>
            </p:audio>
          </p:childTnLst>
        </p:cTn>
      </p:par>
    </p:tnLst>
    <p:bldLst>
      <p:bldP spid="5427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6DC1B-79F0-406D-BCD1-73676E6C48A3}"/>
              </a:ext>
            </a:extLst>
          </p:cNvPr>
          <p:cNvSpPr>
            <a:spLocks noGrp="1"/>
          </p:cNvSpPr>
          <p:nvPr>
            <p:ph type="title"/>
          </p:nvPr>
        </p:nvSpPr>
        <p:spPr/>
        <p:txBody>
          <a:bodyPr/>
          <a:lstStyle/>
          <a:p>
            <a:pPr algn="ctr"/>
            <a:r>
              <a:rPr lang="en-GB" dirty="0">
                <a:latin typeface="Comic Sans MS" panose="030F0702030302020204" pitchFamily="66" charset="0"/>
              </a:rPr>
              <a:t>How did you do?</a:t>
            </a:r>
          </a:p>
        </p:txBody>
      </p:sp>
      <p:sp>
        <p:nvSpPr>
          <p:cNvPr id="3" name="Content Placeholder 2">
            <a:extLst>
              <a:ext uri="{FF2B5EF4-FFF2-40B4-BE49-F238E27FC236}">
                <a16:creationId xmlns:a16="http://schemas.microsoft.com/office/drawing/2014/main" id="{59B59F0B-F91A-4076-8135-BAE760B591D1}"/>
              </a:ext>
            </a:extLst>
          </p:cNvPr>
          <p:cNvSpPr>
            <a:spLocks noGrp="1"/>
          </p:cNvSpPr>
          <p:nvPr>
            <p:ph idx="1"/>
          </p:nvPr>
        </p:nvSpPr>
        <p:spPr/>
        <p:txBody>
          <a:bodyPr/>
          <a:lstStyle/>
          <a:p>
            <a:pPr marL="0" indent="0">
              <a:buNone/>
            </a:pPr>
            <a:r>
              <a:rPr lang="en-GB" u="sng" dirty="0">
                <a:solidFill>
                  <a:srgbClr val="FF0000"/>
                </a:solidFill>
                <a:latin typeface="Comic Sans MS" panose="030F0702030302020204" pitchFamily="66" charset="0"/>
              </a:rPr>
              <a:t>Challenge:</a:t>
            </a:r>
            <a:r>
              <a:rPr lang="en-GB" dirty="0">
                <a:solidFill>
                  <a:srgbClr val="FF0000"/>
                </a:solidFill>
                <a:latin typeface="Comic Sans MS" panose="030F0702030302020204" pitchFamily="66" charset="0"/>
              </a:rPr>
              <a:t> If you think that you can remember more of the words now, go back through the PowerPoint and try again. Can you remember more than before?</a:t>
            </a:r>
          </a:p>
        </p:txBody>
      </p:sp>
    </p:spTree>
    <p:extLst>
      <p:ext uri="{BB962C8B-B14F-4D97-AF65-F5344CB8AC3E}">
        <p14:creationId xmlns:p14="http://schemas.microsoft.com/office/powerpoint/2010/main" val="628173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2B270-F6B2-4FCB-8CD8-AA354CCA1FAC}"/>
              </a:ext>
            </a:extLst>
          </p:cNvPr>
          <p:cNvSpPr>
            <a:spLocks noGrp="1"/>
          </p:cNvSpPr>
          <p:nvPr>
            <p:ph type="title"/>
          </p:nvPr>
        </p:nvSpPr>
        <p:spPr>
          <a:xfrm>
            <a:off x="838200" y="1864141"/>
            <a:ext cx="10515600" cy="1325563"/>
          </a:xfrm>
        </p:spPr>
        <p:txBody>
          <a:bodyPr/>
          <a:lstStyle/>
          <a:p>
            <a:pPr algn="ctr"/>
            <a:r>
              <a:rPr lang="en-GB" dirty="0">
                <a:latin typeface="Comic Sans MS" panose="030F0702030302020204" pitchFamily="66" charset="0"/>
              </a:rPr>
              <a:t>Now, </a:t>
            </a:r>
            <a:r>
              <a:rPr lang="en-GB" dirty="0" smtClean="0">
                <a:latin typeface="Comic Sans MS" panose="030F0702030302020204" pitchFamily="66" charset="0"/>
              </a:rPr>
              <a:t>let’s </a:t>
            </a:r>
            <a:r>
              <a:rPr lang="en-GB" dirty="0">
                <a:latin typeface="Comic Sans MS" panose="030F0702030302020204" pitchFamily="66" charset="0"/>
              </a:rPr>
              <a:t>learn how to put these words into a sentence!</a:t>
            </a:r>
          </a:p>
        </p:txBody>
      </p:sp>
    </p:spTree>
    <p:extLst>
      <p:ext uri="{BB962C8B-B14F-4D97-AF65-F5344CB8AC3E}">
        <p14:creationId xmlns:p14="http://schemas.microsoft.com/office/powerpoint/2010/main" val="1776168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6BEE25D3-E85F-44D1-8331-50C3E85CCB6F}"/>
                  </a:ext>
                </a:extLst>
              </p:cNvPr>
              <p:cNvSpPr>
                <a:spLocks noGrp="1"/>
              </p:cNvSpPr>
              <p:nvPr>
                <p:ph type="title"/>
              </p:nvPr>
            </p:nvSpPr>
            <p:spPr>
              <a:xfrm>
                <a:off x="732182" y="782723"/>
                <a:ext cx="10515600" cy="1325563"/>
              </a:xfrm>
            </p:spPr>
            <p:txBody>
              <a:bodyPr>
                <a:normAutofit/>
              </a:bodyPr>
              <a:lstStyle/>
              <a:p>
                <a:pPr algn="ctr"/>
                <a:r>
                  <a:rPr lang="en-GB" sz="4800" dirty="0">
                    <a:latin typeface="Comic Sans MS" panose="030F0702030302020204" pitchFamily="66" charset="0"/>
                  </a:rPr>
                  <a:t>J’ai mang</a:t>
                </a:r>
                <a14:m>
                  <m:oMath xmlns:m="http://schemas.openxmlformats.org/officeDocument/2006/math">
                    <m:acc>
                      <m:accPr>
                        <m:chr m:val="́"/>
                        <m:ctrlPr>
                          <a:rPr lang="en-GB" sz="4800" i="1" smtClean="0">
                            <a:latin typeface="Cambria Math" panose="02040503050406030204" pitchFamily="18" charset="0"/>
                          </a:rPr>
                        </m:ctrlPr>
                      </m:accPr>
                      <m:e>
                        <m:r>
                          <m:rPr>
                            <m:sty m:val="p"/>
                          </m:rPr>
                          <a:rPr lang="en-GB" sz="4800" b="0" i="0" smtClean="0">
                            <a:latin typeface="Cambria Math" panose="02040503050406030204" pitchFamily="18" charset="0"/>
                          </a:rPr>
                          <m:t>e</m:t>
                        </m:r>
                      </m:e>
                    </m:acc>
                  </m:oMath>
                </a14:m>
                <a:endParaRPr lang="en-GB" sz="4800" dirty="0">
                  <a:latin typeface="Comic Sans MS" panose="030F0702030302020204" pitchFamily="66" charset="0"/>
                </a:endParaRPr>
              </a:p>
            </p:txBody>
          </p:sp>
        </mc:Choice>
        <mc:Fallback xmlns="">
          <p:sp>
            <p:nvSpPr>
              <p:cNvPr id="2" name="Title 1">
                <a:extLst>
                  <a:ext uri="{FF2B5EF4-FFF2-40B4-BE49-F238E27FC236}">
                    <a16:creationId xmlns:a16="http://schemas.microsoft.com/office/drawing/2014/main" id="{6BEE25D3-E85F-44D1-8331-50C3E85CCB6F}"/>
                  </a:ext>
                </a:extLst>
              </p:cNvPr>
              <p:cNvSpPr>
                <a:spLocks noGrp="1" noRot="1" noChangeAspect="1" noMove="1" noResize="1" noEditPoints="1" noAdjustHandles="1" noChangeArrowheads="1" noChangeShapeType="1" noTextEdit="1"/>
              </p:cNvSpPr>
              <p:nvPr>
                <p:ph type="title"/>
              </p:nvPr>
            </p:nvSpPr>
            <p:spPr>
              <a:xfrm>
                <a:off x="732182" y="782723"/>
                <a:ext cx="10515600" cy="1325563"/>
              </a:xfrm>
              <a:blipFill>
                <a:blip r:embed="rId4"/>
                <a:stretch>
                  <a:fillRect b="-2752"/>
                </a:stretch>
              </a:blipFill>
            </p:spPr>
            <p:txBody>
              <a:bodyPr/>
              <a:lstStyle/>
              <a:p>
                <a:r>
                  <a:rPr lang="en-GB">
                    <a:noFill/>
                  </a:rPr>
                  <a:t> </a:t>
                </a:r>
              </a:p>
            </p:txBody>
          </p:sp>
        </mc:Fallback>
      </mc:AlternateContent>
      <p:sp>
        <p:nvSpPr>
          <p:cNvPr id="3" name="Content Placeholder 2">
            <a:extLst>
              <a:ext uri="{FF2B5EF4-FFF2-40B4-BE49-F238E27FC236}">
                <a16:creationId xmlns:a16="http://schemas.microsoft.com/office/drawing/2014/main" id="{310D7143-C0B1-4259-A6F4-5F91F8E38941}"/>
              </a:ext>
            </a:extLst>
          </p:cNvPr>
          <p:cNvSpPr>
            <a:spLocks noGrp="1"/>
          </p:cNvSpPr>
          <p:nvPr>
            <p:ph idx="1"/>
          </p:nvPr>
        </p:nvSpPr>
        <p:spPr>
          <a:xfrm>
            <a:off x="626164" y="1838628"/>
            <a:ext cx="10515600" cy="904323"/>
          </a:xfrm>
        </p:spPr>
        <p:txBody>
          <a:bodyPr/>
          <a:lstStyle/>
          <a:p>
            <a:pPr marL="0" indent="0" algn="ctr">
              <a:buNone/>
            </a:pPr>
            <a:r>
              <a:rPr lang="en-GB" dirty="0">
                <a:latin typeface="Comic Sans MS" panose="030F0702030302020204" pitchFamily="66" charset="0"/>
              </a:rPr>
              <a:t>I ate</a:t>
            </a:r>
          </a:p>
        </p:txBody>
      </p:sp>
      <p:pic>
        <p:nvPicPr>
          <p:cNvPr id="7170" name="Picture 2" descr="Free Fork And Knife, Download Free Clip Art, Free Clip Art on ...">
            <a:extLst>
              <a:ext uri="{FF2B5EF4-FFF2-40B4-BE49-F238E27FC236}">
                <a16:creationId xmlns:a16="http://schemas.microsoft.com/office/drawing/2014/main" id="{5772127C-E129-4B0A-B5B8-B3734BDC51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39201" y="126586"/>
            <a:ext cx="2726635" cy="2726635"/>
          </a:xfrm>
          <a:prstGeom prst="rect">
            <a:avLst/>
          </a:prstGeom>
          <a:noFill/>
          <a:extLst>
            <a:ext uri="{909E8E84-426E-40DD-AFC4-6F175D3DCCD1}">
              <a14:hiddenFill xmlns:a14="http://schemas.microsoft.com/office/drawing/2010/main">
                <a:solidFill>
                  <a:srgbClr val="FFFFFF"/>
                </a:solidFill>
              </a14:hiddenFill>
            </a:ext>
          </a:extLst>
        </p:spPr>
      </p:pic>
      <p:pic>
        <p:nvPicPr>
          <p:cNvPr id="6" name="Recorded Sound">
            <a:hlinkClick r:id="" action="ppaction://media"/>
            <a:extLst>
              <a:ext uri="{FF2B5EF4-FFF2-40B4-BE49-F238E27FC236}">
                <a16:creationId xmlns:a16="http://schemas.microsoft.com/office/drawing/2014/main" id="{BFB63D95-7594-4D58-8F24-4D2B01E69D2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948608" y="692197"/>
            <a:ext cx="1591733" cy="1591733"/>
          </a:xfrm>
          <a:prstGeom prst="rect">
            <a:avLst/>
          </a:prstGeom>
        </p:spPr>
      </p:pic>
      <p:sp>
        <p:nvSpPr>
          <p:cNvPr id="9" name="TextBox 8">
            <a:extLst>
              <a:ext uri="{FF2B5EF4-FFF2-40B4-BE49-F238E27FC236}">
                <a16:creationId xmlns:a16="http://schemas.microsoft.com/office/drawing/2014/main" id="{D6F6D931-2AB2-4731-8784-EB6507E8A12D}"/>
              </a:ext>
            </a:extLst>
          </p:cNvPr>
          <p:cNvSpPr txBox="1"/>
          <p:nvPr/>
        </p:nvSpPr>
        <p:spPr>
          <a:xfrm>
            <a:off x="4923824" y="331081"/>
            <a:ext cx="2132315" cy="523220"/>
          </a:xfrm>
          <a:prstGeom prst="rect">
            <a:avLst/>
          </a:prstGeom>
          <a:noFill/>
        </p:spPr>
        <p:txBody>
          <a:bodyPr wrap="none" rtlCol="0">
            <a:spAutoFit/>
          </a:bodyPr>
          <a:lstStyle/>
          <a:p>
            <a:r>
              <a:rPr lang="en-GB" sz="2800" u="sng" dirty="0">
                <a:solidFill>
                  <a:srgbClr val="00B050"/>
                </a:solidFill>
                <a:latin typeface="Comic Sans MS" panose="030F0702030302020204" pitchFamily="66" charset="0"/>
              </a:rPr>
              <a:t>Key phrase:</a:t>
            </a:r>
          </a:p>
        </p:txBody>
      </p:sp>
      <p:sp>
        <p:nvSpPr>
          <p:cNvPr id="10" name="TextBox 9">
            <a:extLst>
              <a:ext uri="{FF2B5EF4-FFF2-40B4-BE49-F238E27FC236}">
                <a16:creationId xmlns:a16="http://schemas.microsoft.com/office/drawing/2014/main" id="{029F3BE5-D2A6-4EFD-A00A-88CD7B6B4C64}"/>
              </a:ext>
            </a:extLst>
          </p:cNvPr>
          <p:cNvSpPr txBox="1"/>
          <p:nvPr/>
        </p:nvSpPr>
        <p:spPr>
          <a:xfrm>
            <a:off x="0" y="3092613"/>
            <a:ext cx="12192000" cy="3785652"/>
          </a:xfrm>
          <a:prstGeom prst="rect">
            <a:avLst/>
          </a:prstGeom>
          <a:noFill/>
        </p:spPr>
        <p:txBody>
          <a:bodyPr wrap="square" rtlCol="0">
            <a:spAutoFit/>
          </a:bodyPr>
          <a:lstStyle/>
          <a:p>
            <a:r>
              <a:rPr lang="en-GB" sz="2400" dirty="0">
                <a:latin typeface="Comic Sans MS" panose="030F0702030302020204" pitchFamily="66" charset="0"/>
              </a:rPr>
              <a:t>Copy this key phrase into your book along with the English translation ‘I ate’.</a:t>
            </a:r>
          </a:p>
          <a:p>
            <a:endParaRPr lang="en-GB" sz="2400" dirty="0">
              <a:latin typeface="Comic Sans MS" panose="030F0702030302020204" pitchFamily="66" charset="0"/>
            </a:endParaRPr>
          </a:p>
          <a:p>
            <a:r>
              <a:rPr lang="en-GB" sz="2400" dirty="0">
                <a:latin typeface="Comic Sans MS" panose="030F0702030302020204" pitchFamily="66" charset="0"/>
              </a:rPr>
              <a:t>Listen carefully to how this phrase is pronounced and practise saying it in these</a:t>
            </a:r>
          </a:p>
          <a:p>
            <a:r>
              <a:rPr lang="en-GB" sz="2400" dirty="0">
                <a:latin typeface="Comic Sans MS" panose="030F0702030302020204" pitchFamily="66" charset="0"/>
              </a:rPr>
              <a:t>different silly voices:</a:t>
            </a:r>
          </a:p>
          <a:p>
            <a:endParaRPr lang="en-GB" sz="2400" dirty="0">
              <a:latin typeface="Comic Sans MS" panose="030F0702030302020204" pitchFamily="66" charset="0"/>
            </a:endParaRP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squeaky</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robot</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whisper</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angry</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baby</a:t>
            </a:r>
            <a:r>
              <a:rPr lang="en-GB" sz="2400" dirty="0">
                <a:latin typeface="Comic Sans MS" panose="030F0702030302020204" pitchFamily="66" charset="0"/>
              </a:rPr>
              <a:t> voice?</a:t>
            </a:r>
          </a:p>
        </p:txBody>
      </p:sp>
    </p:spTree>
    <p:extLst>
      <p:ext uri="{BB962C8B-B14F-4D97-AF65-F5344CB8AC3E}">
        <p14:creationId xmlns:p14="http://schemas.microsoft.com/office/powerpoint/2010/main" val="1445984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5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6BEE25D3-E85F-44D1-8331-50C3E85CCB6F}"/>
                  </a:ext>
                </a:extLst>
              </p:cNvPr>
              <p:cNvSpPr>
                <a:spLocks noGrp="1"/>
              </p:cNvSpPr>
              <p:nvPr>
                <p:ph type="title"/>
              </p:nvPr>
            </p:nvSpPr>
            <p:spPr>
              <a:xfrm>
                <a:off x="2614534" y="164340"/>
                <a:ext cx="10515600" cy="1325563"/>
              </a:xfrm>
            </p:spPr>
            <p:txBody>
              <a:bodyPr/>
              <a:lstStyle/>
              <a:p>
                <a:pPr algn="ctr"/>
                <a:r>
                  <a:rPr lang="en-GB" dirty="0">
                    <a:latin typeface="Comic Sans MS" panose="030F0702030302020204" pitchFamily="66" charset="0"/>
                  </a:rPr>
                  <a:t>J’ai mang</a:t>
                </a:r>
                <a14:m>
                  <m:oMath xmlns:m="http://schemas.openxmlformats.org/officeDocument/2006/math">
                    <m:acc>
                      <m:accPr>
                        <m:chr m:val="́"/>
                        <m:ctrlPr>
                          <a:rPr lang="en-GB" i="1" smtClean="0">
                            <a:latin typeface="Cambria Math" panose="02040503050406030204" pitchFamily="18" charset="0"/>
                          </a:rPr>
                        </m:ctrlPr>
                      </m:accPr>
                      <m:e>
                        <m:r>
                          <m:rPr>
                            <m:sty m:val="p"/>
                          </m:rPr>
                          <a:rPr lang="en-GB" b="0" i="0" smtClean="0">
                            <a:latin typeface="Cambria Math" panose="02040503050406030204" pitchFamily="18" charset="0"/>
                          </a:rPr>
                          <m:t>e</m:t>
                        </m:r>
                      </m:e>
                    </m:acc>
                  </m:oMath>
                </a14:m>
                <a:endParaRPr lang="en-GB" dirty="0">
                  <a:latin typeface="Comic Sans MS" panose="030F0702030302020204" pitchFamily="66" charset="0"/>
                </a:endParaRPr>
              </a:p>
            </p:txBody>
          </p:sp>
        </mc:Choice>
        <mc:Fallback xmlns="">
          <p:sp>
            <p:nvSpPr>
              <p:cNvPr id="2" name="Title 1">
                <a:extLst>
                  <a:ext uri="{FF2B5EF4-FFF2-40B4-BE49-F238E27FC236}">
                    <a16:creationId xmlns:a16="http://schemas.microsoft.com/office/drawing/2014/main" id="{6BEE25D3-E85F-44D1-8331-50C3E85CCB6F}"/>
                  </a:ext>
                </a:extLst>
              </p:cNvPr>
              <p:cNvSpPr>
                <a:spLocks noGrp="1" noRot="1" noChangeAspect="1" noMove="1" noResize="1" noEditPoints="1" noAdjustHandles="1" noChangeArrowheads="1" noChangeShapeType="1" noTextEdit="1"/>
              </p:cNvSpPr>
              <p:nvPr>
                <p:ph type="title"/>
              </p:nvPr>
            </p:nvSpPr>
            <p:spPr>
              <a:xfrm>
                <a:off x="2614534" y="164340"/>
                <a:ext cx="10515600" cy="1325563"/>
              </a:xfrm>
              <a:blipFill>
                <a:blip r:embed="rId4"/>
                <a:stretch>
                  <a:fillRect/>
                </a:stretch>
              </a:blipFill>
            </p:spPr>
            <p:txBody>
              <a:bodyPr/>
              <a:lstStyle/>
              <a:p>
                <a:r>
                  <a:rPr lang="en-GB">
                    <a:noFill/>
                  </a:rPr>
                  <a:t> </a:t>
                </a:r>
              </a:p>
            </p:txBody>
          </p:sp>
        </mc:Fallback>
      </mc:AlternateContent>
      <p:sp>
        <p:nvSpPr>
          <p:cNvPr id="3" name="Content Placeholder 2">
            <a:extLst>
              <a:ext uri="{FF2B5EF4-FFF2-40B4-BE49-F238E27FC236}">
                <a16:creationId xmlns:a16="http://schemas.microsoft.com/office/drawing/2014/main" id="{310D7143-C0B1-4259-A6F4-5F91F8E38941}"/>
              </a:ext>
            </a:extLst>
          </p:cNvPr>
          <p:cNvSpPr>
            <a:spLocks noGrp="1"/>
          </p:cNvSpPr>
          <p:nvPr>
            <p:ph idx="1"/>
          </p:nvPr>
        </p:nvSpPr>
        <p:spPr>
          <a:xfrm>
            <a:off x="2614534" y="1176545"/>
            <a:ext cx="10515600" cy="904323"/>
          </a:xfrm>
        </p:spPr>
        <p:txBody>
          <a:bodyPr/>
          <a:lstStyle/>
          <a:p>
            <a:pPr marL="0" indent="0" algn="ctr">
              <a:buNone/>
            </a:pPr>
            <a:r>
              <a:rPr lang="en-GB" dirty="0">
                <a:latin typeface="Comic Sans MS" panose="030F0702030302020204" pitchFamily="66" charset="0"/>
              </a:rPr>
              <a:t>I ate</a:t>
            </a:r>
          </a:p>
        </p:txBody>
      </p:sp>
      <p:pic>
        <p:nvPicPr>
          <p:cNvPr id="7170" name="Picture 2" descr="Free Fork And Knife, Download Free Clip Art, Free Clip Art on ...">
            <a:extLst>
              <a:ext uri="{FF2B5EF4-FFF2-40B4-BE49-F238E27FC236}">
                <a16:creationId xmlns:a16="http://schemas.microsoft.com/office/drawing/2014/main" id="{5772127C-E129-4B0A-B5B8-B3734BDC51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65365" y="126586"/>
            <a:ext cx="2726635" cy="272663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BC3662AE-3B4A-4C63-A670-9192F709834E}"/>
                  </a:ext>
                </a:extLst>
              </p:cNvPr>
              <p:cNvSpPr txBox="1"/>
              <p:nvPr/>
            </p:nvSpPr>
            <p:spPr>
              <a:xfrm>
                <a:off x="424068" y="3816598"/>
                <a:ext cx="5049080" cy="584775"/>
              </a:xfrm>
              <a:prstGeom prst="rect">
                <a:avLst/>
              </a:prstGeom>
              <a:noFill/>
            </p:spPr>
            <p:txBody>
              <a:bodyPr wrap="square" rtlCol="0">
                <a:spAutoFit/>
              </a:bodyPr>
              <a:lstStyle/>
              <a:p>
                <a:r>
                  <a:rPr lang="en-GB" sz="3200" dirty="0">
                    <a:latin typeface="Comic Sans MS" panose="030F0702030302020204" pitchFamily="66" charset="0"/>
                  </a:rPr>
                  <a:t>J’ai mang</a:t>
                </a:r>
                <a14:m>
                  <m:oMath xmlns:m="http://schemas.openxmlformats.org/officeDocument/2006/math">
                    <m:acc>
                      <m:accPr>
                        <m:chr m:val="́"/>
                        <m:ctrlPr>
                          <a:rPr lang="en-GB" sz="3200" i="1" smtClean="0">
                            <a:latin typeface="Cambria Math" panose="02040503050406030204" pitchFamily="18" charset="0"/>
                          </a:rPr>
                        </m:ctrlPr>
                      </m:accPr>
                      <m:e>
                        <m:r>
                          <m:rPr>
                            <m:sty m:val="p"/>
                          </m:rPr>
                          <a:rPr lang="en-GB" sz="3200" b="0" i="0" smtClean="0">
                            <a:latin typeface="Cambria Math" panose="02040503050406030204" pitchFamily="18" charset="0"/>
                          </a:rPr>
                          <m:t>e</m:t>
                        </m:r>
                      </m:e>
                    </m:acc>
                  </m:oMath>
                </a14:m>
                <a:r>
                  <a:rPr lang="en-GB" sz="3200" dirty="0">
                    <a:latin typeface="Comic Sans MS" panose="030F0702030302020204" pitchFamily="66" charset="0"/>
                  </a:rPr>
                  <a:t> </a:t>
                </a:r>
                <a:r>
                  <a:rPr lang="en-GB" sz="3200" dirty="0" err="1">
                    <a:latin typeface="Comic Sans MS" panose="030F0702030302020204" pitchFamily="66" charset="0"/>
                  </a:rPr>
                  <a:t>une</a:t>
                </a:r>
                <a:r>
                  <a:rPr lang="en-GB" sz="3200" dirty="0">
                    <a:latin typeface="Comic Sans MS" panose="030F0702030302020204" pitchFamily="66" charset="0"/>
                  </a:rPr>
                  <a:t> </a:t>
                </a:r>
                <a:r>
                  <a:rPr lang="en-GB" sz="3200" dirty="0" err="1">
                    <a:latin typeface="Comic Sans MS" panose="030F0702030302020204" pitchFamily="66" charset="0"/>
                  </a:rPr>
                  <a:t>salade</a:t>
                </a:r>
                <a:endParaRPr lang="en-GB" sz="3200" dirty="0">
                  <a:latin typeface="Comic Sans MS" panose="030F0702030302020204" pitchFamily="66" charset="0"/>
                </a:endParaRPr>
              </a:p>
            </p:txBody>
          </p:sp>
        </mc:Choice>
        <mc:Fallback xmlns="">
          <p:sp>
            <p:nvSpPr>
              <p:cNvPr id="4" name="TextBox 3">
                <a:extLst>
                  <a:ext uri="{FF2B5EF4-FFF2-40B4-BE49-F238E27FC236}">
                    <a16:creationId xmlns:a16="http://schemas.microsoft.com/office/drawing/2014/main" id="{BC3662AE-3B4A-4C63-A670-9192F709834E}"/>
                  </a:ext>
                </a:extLst>
              </p:cNvPr>
              <p:cNvSpPr txBox="1">
                <a:spLocks noRot="1" noChangeAspect="1" noMove="1" noResize="1" noEditPoints="1" noAdjustHandles="1" noChangeArrowheads="1" noChangeShapeType="1" noTextEdit="1"/>
              </p:cNvSpPr>
              <p:nvPr/>
            </p:nvSpPr>
            <p:spPr>
              <a:xfrm>
                <a:off x="424068" y="3816598"/>
                <a:ext cx="5049080" cy="584775"/>
              </a:xfrm>
              <a:prstGeom prst="rect">
                <a:avLst/>
              </a:prstGeom>
              <a:blipFill>
                <a:blip r:embed="rId6"/>
                <a:stretch>
                  <a:fillRect l="-3140" t="-13542" b="-33333"/>
                </a:stretch>
              </a:blipFill>
            </p:spPr>
            <p:txBody>
              <a:bodyPr/>
              <a:lstStyle/>
              <a:p>
                <a:r>
                  <a:rPr lang="en-GB">
                    <a:noFill/>
                  </a:rPr>
                  <a:t> </a:t>
                </a:r>
              </a:p>
            </p:txBody>
          </p:sp>
        </mc:Fallback>
      </mc:AlternateContent>
      <p:sp>
        <p:nvSpPr>
          <p:cNvPr id="5" name="TextBox 4">
            <a:extLst>
              <a:ext uri="{FF2B5EF4-FFF2-40B4-BE49-F238E27FC236}">
                <a16:creationId xmlns:a16="http://schemas.microsoft.com/office/drawing/2014/main" id="{013746DD-B3B8-4A56-8007-CB032EA74001}"/>
              </a:ext>
            </a:extLst>
          </p:cNvPr>
          <p:cNvSpPr txBox="1"/>
          <p:nvPr/>
        </p:nvSpPr>
        <p:spPr>
          <a:xfrm>
            <a:off x="424067" y="4667198"/>
            <a:ext cx="11553073" cy="954107"/>
          </a:xfrm>
          <a:prstGeom prst="rect">
            <a:avLst/>
          </a:prstGeom>
          <a:noFill/>
        </p:spPr>
        <p:txBody>
          <a:bodyPr wrap="square" rtlCol="0">
            <a:spAutoFit/>
          </a:bodyPr>
          <a:lstStyle/>
          <a:p>
            <a:r>
              <a:rPr lang="en-GB" sz="2800" dirty="0">
                <a:solidFill>
                  <a:srgbClr val="FF0000"/>
                </a:solidFill>
                <a:latin typeface="Comic Sans MS" panose="030F0702030302020204" pitchFamily="66" charset="0"/>
              </a:rPr>
              <a:t>Can you work out what this sentence means? You might want to use the vocabulary in your book from this and last lesson to help you.</a:t>
            </a:r>
          </a:p>
        </p:txBody>
      </p:sp>
      <p:sp>
        <p:nvSpPr>
          <p:cNvPr id="7" name="TextBox 6">
            <a:extLst>
              <a:ext uri="{FF2B5EF4-FFF2-40B4-BE49-F238E27FC236}">
                <a16:creationId xmlns:a16="http://schemas.microsoft.com/office/drawing/2014/main" id="{7655D101-7B9B-4588-BD90-7D0168A4CB98}"/>
              </a:ext>
            </a:extLst>
          </p:cNvPr>
          <p:cNvSpPr txBox="1"/>
          <p:nvPr/>
        </p:nvSpPr>
        <p:spPr>
          <a:xfrm>
            <a:off x="424068" y="5708219"/>
            <a:ext cx="5049080" cy="584775"/>
          </a:xfrm>
          <a:prstGeom prst="rect">
            <a:avLst/>
          </a:prstGeom>
          <a:noFill/>
        </p:spPr>
        <p:txBody>
          <a:bodyPr wrap="square" rtlCol="0">
            <a:spAutoFit/>
          </a:bodyPr>
          <a:lstStyle/>
          <a:p>
            <a:r>
              <a:rPr lang="en-GB" sz="3200" dirty="0">
                <a:solidFill>
                  <a:schemeClr val="accent6">
                    <a:lumMod val="75000"/>
                  </a:schemeClr>
                </a:solidFill>
                <a:latin typeface="Comic Sans MS" panose="030F0702030302020204" pitchFamily="66" charset="0"/>
              </a:rPr>
              <a:t>Answer: I ate a salad</a:t>
            </a:r>
          </a:p>
        </p:txBody>
      </p:sp>
      <p:pic>
        <p:nvPicPr>
          <p:cNvPr id="8" name="Recorded Sound">
            <a:hlinkClick r:id="" action="ppaction://media"/>
            <a:extLst>
              <a:ext uri="{FF2B5EF4-FFF2-40B4-BE49-F238E27FC236}">
                <a16:creationId xmlns:a16="http://schemas.microsoft.com/office/drawing/2014/main" id="{0453E5FA-BEDC-4CD3-92CF-017387A2296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821582" y="3429000"/>
            <a:ext cx="1168400" cy="1168400"/>
          </a:xfrm>
          <a:prstGeom prst="rect">
            <a:avLst/>
          </a:prstGeom>
        </p:spPr>
      </p:pic>
      <p:sp>
        <p:nvSpPr>
          <p:cNvPr id="10" name="Rectangle 9">
            <a:extLst>
              <a:ext uri="{FF2B5EF4-FFF2-40B4-BE49-F238E27FC236}">
                <a16:creationId xmlns:a16="http://schemas.microsoft.com/office/drawing/2014/main" id="{6F0C8069-D8BB-4332-9C15-CD60D6242659}"/>
              </a:ext>
            </a:extLst>
          </p:cNvPr>
          <p:cNvSpPr/>
          <p:nvPr/>
        </p:nvSpPr>
        <p:spPr>
          <a:xfrm>
            <a:off x="6400800" y="0"/>
            <a:ext cx="5791200" cy="2971604"/>
          </a:xfrm>
          <a:prstGeom prst="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988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998"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8"/>
                </p:tgtEl>
              </p:cMediaNode>
            </p:audio>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44F65-60B1-4897-B905-68D49494D0F9}"/>
              </a:ext>
            </a:extLst>
          </p:cNvPr>
          <p:cNvSpPr>
            <a:spLocks noGrp="1"/>
          </p:cNvSpPr>
          <p:nvPr>
            <p:ph type="title"/>
          </p:nvPr>
        </p:nvSpPr>
        <p:spPr>
          <a:xfrm>
            <a:off x="2001078" y="5347942"/>
            <a:ext cx="11701670" cy="1325563"/>
          </a:xfrm>
        </p:spPr>
        <p:txBody>
          <a:bodyPr>
            <a:normAutofit/>
          </a:bodyPr>
          <a:lstStyle/>
          <a:p>
            <a:r>
              <a:rPr lang="en-GB" dirty="0">
                <a:solidFill>
                  <a:srgbClr val="7030A0"/>
                </a:solidFill>
                <a:latin typeface="Comic Sans MS" panose="030F0702030302020204" pitchFamily="66" charset="0"/>
              </a:rPr>
              <a:t>Click to check your answers</a:t>
            </a:r>
          </a:p>
        </p:txBody>
      </p:sp>
      <p:sp>
        <p:nvSpPr>
          <p:cNvPr id="3" name="Content Placeholder 2">
            <a:extLst>
              <a:ext uri="{FF2B5EF4-FFF2-40B4-BE49-F238E27FC236}">
                <a16:creationId xmlns:a16="http://schemas.microsoft.com/office/drawing/2014/main" id="{E8C9D3BA-31E7-43D5-8468-13C0371EC072}"/>
              </a:ext>
            </a:extLst>
          </p:cNvPr>
          <p:cNvSpPr>
            <a:spLocks noGrp="1"/>
          </p:cNvSpPr>
          <p:nvPr>
            <p:ph idx="1"/>
          </p:nvPr>
        </p:nvSpPr>
        <p:spPr>
          <a:xfrm>
            <a:off x="3887880" y="2379317"/>
            <a:ext cx="10515600" cy="4351338"/>
          </a:xfrm>
        </p:spPr>
        <p:txBody>
          <a:bodyPr/>
          <a:lstStyle/>
          <a:p>
            <a:pPr marL="514350" indent="-514350">
              <a:buAutoNum type="arabicPeriod"/>
            </a:pPr>
            <a:r>
              <a:rPr lang="en-GB" dirty="0">
                <a:latin typeface="Comic Sans MS" panose="030F0702030302020204" pitchFamily="66" charset="0"/>
              </a:rPr>
              <a:t>I ate a strawberry</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2. I ate a sandwich</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3. I ate an ice cream</a:t>
            </a:r>
          </a:p>
        </p:txBody>
      </p:sp>
      <p:sp>
        <p:nvSpPr>
          <p:cNvPr id="4" name="Title 1">
            <a:extLst>
              <a:ext uri="{FF2B5EF4-FFF2-40B4-BE49-F238E27FC236}">
                <a16:creationId xmlns:a16="http://schemas.microsoft.com/office/drawing/2014/main" id="{5247491F-3CD0-4B82-BD24-FC797CF34D9F}"/>
              </a:ext>
            </a:extLst>
          </p:cNvPr>
          <p:cNvSpPr txBox="1">
            <a:spLocks/>
          </p:cNvSpPr>
          <p:nvPr/>
        </p:nvSpPr>
        <p:spPr>
          <a:xfrm>
            <a:off x="417443" y="517525"/>
            <a:ext cx="1170167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atin typeface="Comic Sans MS" panose="030F0702030302020204" pitchFamily="66" charset="0"/>
              </a:rPr>
              <a:t>In your book, translate these sentences to French – use the phrases and words in your book to help you </a:t>
            </a:r>
            <a:endParaRPr lang="en-GB" dirty="0">
              <a:latin typeface="Comic Sans MS" panose="030F0702030302020204" pitchFamily="66" charset="0"/>
            </a:endParaRPr>
          </a:p>
        </p:txBody>
      </p:sp>
      <p:pic>
        <p:nvPicPr>
          <p:cNvPr id="5" name="Picture 6" descr="What Rot! Strawberry Proteomics and the Art of Staying Fresh">
            <a:extLst>
              <a:ext uri="{FF2B5EF4-FFF2-40B4-BE49-F238E27FC236}">
                <a16:creationId xmlns:a16="http://schemas.microsoft.com/office/drawing/2014/main" id="{7318A895-0BA5-4753-9563-27182AD2A953}"/>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7851913" y="1843088"/>
            <a:ext cx="2088253" cy="156401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Object 2">
            <a:extLst>
              <a:ext uri="{FF2B5EF4-FFF2-40B4-BE49-F238E27FC236}">
                <a16:creationId xmlns:a16="http://schemas.microsoft.com/office/drawing/2014/main" id="{570CCA1F-55D9-464E-9E2E-1F6D0AA98B63}"/>
              </a:ext>
            </a:extLst>
          </p:cNvPr>
          <p:cNvGraphicFramePr>
            <a:graphicFrameLocks noChangeAspect="1"/>
          </p:cNvGraphicFramePr>
          <p:nvPr/>
        </p:nvGraphicFramePr>
        <p:xfrm>
          <a:off x="1070534" y="2853374"/>
          <a:ext cx="2817346" cy="1861101"/>
        </p:xfrm>
        <a:graphic>
          <a:graphicData uri="http://schemas.openxmlformats.org/presentationml/2006/ole">
            <mc:AlternateContent xmlns:mc="http://schemas.openxmlformats.org/markup-compatibility/2006">
              <mc:Choice xmlns:v="urn:schemas-microsoft-com:vml" Requires="v">
                <p:oleObj spid="_x0000_s3075" name="Document" r:id="rId4" imgW="8877336" imgH="5863724" progId="">
                  <p:embed/>
                </p:oleObj>
              </mc:Choice>
              <mc:Fallback>
                <p:oleObj name="Document" r:id="rId4" imgW="8877336" imgH="5863724" progId="">
                  <p:embed/>
                  <p:pic>
                    <p:nvPicPr>
                      <p:cNvPr id="6" name="Object 2">
                        <a:extLst>
                          <a:ext uri="{FF2B5EF4-FFF2-40B4-BE49-F238E27FC236}">
                            <a16:creationId xmlns:a16="http://schemas.microsoft.com/office/drawing/2014/main" id="{570CCA1F-55D9-464E-9E2E-1F6D0AA98B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0534" y="2853374"/>
                        <a:ext cx="2817346" cy="1861101"/>
                      </a:xfrm>
                      <a:prstGeom prst="rect">
                        <a:avLst/>
                      </a:prstGeom>
                      <a:noFill/>
                      <a:ln>
                        <a:noFill/>
                      </a:ln>
                      <a:effectLst/>
                    </p:spPr>
                  </p:pic>
                </p:oleObj>
              </mc:Fallback>
            </mc:AlternateContent>
          </a:graphicData>
        </a:graphic>
      </p:graphicFrame>
      <p:pic>
        <p:nvPicPr>
          <p:cNvPr id="7" name="Picture 4" descr="MR WHIPPY ICE CREAM – Simply the Best Events">
            <a:extLst>
              <a:ext uri="{FF2B5EF4-FFF2-40B4-BE49-F238E27FC236}">
                <a16:creationId xmlns:a16="http://schemas.microsoft.com/office/drawing/2014/main" id="{DFCE2BB5-DE70-49D6-8E96-34428DC1336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73476" y="4067080"/>
            <a:ext cx="2245125" cy="1489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7344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75183-8DAC-412C-82DA-45423712E176}"/>
              </a:ext>
            </a:extLst>
          </p:cNvPr>
          <p:cNvSpPr>
            <a:spLocks noGrp="1"/>
          </p:cNvSpPr>
          <p:nvPr>
            <p:ph type="title"/>
          </p:nvPr>
        </p:nvSpPr>
        <p:spPr/>
        <p:txBody>
          <a:bodyPr/>
          <a:lstStyle/>
          <a:p>
            <a:r>
              <a:rPr lang="en-GB" dirty="0">
                <a:latin typeface="Comic Sans MS" panose="030F0702030302020204" pitchFamily="66" charset="0"/>
              </a:rPr>
              <a:t>Answers: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DC56756-8531-4250-B5F7-CABA993571AE}"/>
                  </a:ext>
                </a:extLst>
              </p:cNvPr>
              <p:cNvSpPr>
                <a:spLocks noGrp="1"/>
              </p:cNvSpPr>
              <p:nvPr>
                <p:ph idx="1"/>
              </p:nvPr>
            </p:nvSpPr>
            <p:spPr/>
            <p:txBody>
              <a:bodyPr/>
              <a:lstStyle/>
              <a:p>
                <a:pPr marL="514350" indent="-514350">
                  <a:buAutoNum type="arabicPeriod"/>
                </a:pPr>
                <a:r>
                  <a:rPr lang="en-GB" dirty="0">
                    <a:latin typeface="Comic Sans MS" panose="030F0702030302020204" pitchFamily="66" charset="0"/>
                  </a:rPr>
                  <a:t>I ate a strawberry</a:t>
                </a:r>
              </a:p>
              <a:p>
                <a:pPr marL="0" indent="0">
                  <a:buNone/>
                </a:pPr>
                <a:r>
                  <a:rPr lang="en-GB" dirty="0">
                    <a:solidFill>
                      <a:srgbClr val="FF0000"/>
                    </a:solidFill>
                    <a:latin typeface="Comic Sans MS" panose="030F0702030302020204" pitchFamily="66" charset="0"/>
                  </a:rPr>
                  <a:t>J’ai mang</a:t>
                </a:r>
                <a14:m>
                  <m:oMath xmlns:m="http://schemas.openxmlformats.org/officeDocument/2006/math">
                    <m:acc>
                      <m:accPr>
                        <m:chr m:val="́"/>
                        <m:ctrlPr>
                          <a:rPr lang="en-GB" i="1">
                            <a:solidFill>
                              <a:srgbClr val="FF0000"/>
                            </a:solidFill>
                            <a:latin typeface="Cambria Math" panose="02040503050406030204" pitchFamily="18" charset="0"/>
                          </a:rPr>
                        </m:ctrlPr>
                      </m:accPr>
                      <m:e>
                        <m:r>
                          <m:rPr>
                            <m:sty m:val="p"/>
                          </m:rPr>
                          <a:rPr lang="en-GB">
                            <a:solidFill>
                              <a:srgbClr val="FF0000"/>
                            </a:solidFill>
                            <a:latin typeface="Cambria Math" panose="02040503050406030204" pitchFamily="18" charset="0"/>
                          </a:rPr>
                          <m:t>e</m:t>
                        </m:r>
                      </m:e>
                    </m:acc>
                  </m:oMath>
                </a14:m>
                <a:r>
                  <a:rPr lang="en-GB" dirty="0">
                    <a:solidFill>
                      <a:srgbClr val="FF0000"/>
                    </a:solidFill>
                    <a:latin typeface="Comic Sans MS" panose="030F0702030302020204" pitchFamily="66" charset="0"/>
                  </a:rPr>
                  <a:t> </a:t>
                </a:r>
                <a:r>
                  <a:rPr lang="en-GB" dirty="0" err="1">
                    <a:solidFill>
                      <a:srgbClr val="FF0000"/>
                    </a:solidFill>
                    <a:latin typeface="Comic Sans MS" panose="030F0702030302020204" pitchFamily="66" charset="0"/>
                  </a:rPr>
                  <a:t>une</a:t>
                </a:r>
                <a:r>
                  <a:rPr lang="en-GB" dirty="0">
                    <a:solidFill>
                      <a:srgbClr val="FF0000"/>
                    </a:solidFill>
                    <a:latin typeface="Comic Sans MS" panose="030F0702030302020204" pitchFamily="66" charset="0"/>
                  </a:rPr>
                  <a:t> fraise</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2. I ate a sandwich</a:t>
                </a:r>
              </a:p>
              <a:p>
                <a:pPr marL="0" indent="0">
                  <a:buNone/>
                </a:pPr>
                <a:r>
                  <a:rPr lang="en-GB" dirty="0">
                    <a:solidFill>
                      <a:srgbClr val="FF0000"/>
                    </a:solidFill>
                    <a:latin typeface="Comic Sans MS" panose="030F0702030302020204" pitchFamily="66" charset="0"/>
                  </a:rPr>
                  <a:t>J’ai mang</a:t>
                </a:r>
                <a14:m>
                  <m:oMath xmlns:m="http://schemas.openxmlformats.org/officeDocument/2006/math">
                    <m:acc>
                      <m:accPr>
                        <m:chr m:val="́"/>
                        <m:ctrlPr>
                          <a:rPr lang="en-GB" i="1">
                            <a:solidFill>
                              <a:srgbClr val="FF0000"/>
                            </a:solidFill>
                            <a:latin typeface="Cambria Math" panose="02040503050406030204" pitchFamily="18" charset="0"/>
                          </a:rPr>
                        </m:ctrlPr>
                      </m:accPr>
                      <m:e>
                        <m:r>
                          <m:rPr>
                            <m:sty m:val="p"/>
                          </m:rPr>
                          <a:rPr lang="en-GB">
                            <a:solidFill>
                              <a:srgbClr val="FF0000"/>
                            </a:solidFill>
                            <a:latin typeface="Cambria Math" panose="02040503050406030204" pitchFamily="18" charset="0"/>
                          </a:rPr>
                          <m:t>e</m:t>
                        </m:r>
                      </m:e>
                    </m:acc>
                  </m:oMath>
                </a14:m>
                <a:r>
                  <a:rPr lang="en-GB" dirty="0">
                    <a:solidFill>
                      <a:srgbClr val="FF0000"/>
                    </a:solidFill>
                    <a:latin typeface="Comic Sans MS" panose="030F0702030302020204" pitchFamily="66" charset="0"/>
                  </a:rPr>
                  <a:t> un sandwich</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3. I ate an ice cream</a:t>
                </a:r>
              </a:p>
              <a:p>
                <a:pPr marL="0" indent="0">
                  <a:buNone/>
                </a:pPr>
                <a:r>
                  <a:rPr lang="en-GB" dirty="0">
                    <a:solidFill>
                      <a:srgbClr val="FF0000"/>
                    </a:solidFill>
                    <a:latin typeface="Comic Sans MS" panose="030F0702030302020204" pitchFamily="66" charset="0"/>
                  </a:rPr>
                  <a:t>J’ai mang</a:t>
                </a:r>
                <a14:m>
                  <m:oMath xmlns:m="http://schemas.openxmlformats.org/officeDocument/2006/math">
                    <m:acc>
                      <m:accPr>
                        <m:chr m:val="́"/>
                        <m:ctrlPr>
                          <a:rPr lang="en-GB" i="1">
                            <a:solidFill>
                              <a:srgbClr val="FF0000"/>
                            </a:solidFill>
                            <a:latin typeface="Cambria Math" panose="02040503050406030204" pitchFamily="18" charset="0"/>
                          </a:rPr>
                        </m:ctrlPr>
                      </m:accPr>
                      <m:e>
                        <m:r>
                          <m:rPr>
                            <m:sty m:val="p"/>
                          </m:rPr>
                          <a:rPr lang="en-GB">
                            <a:solidFill>
                              <a:srgbClr val="FF0000"/>
                            </a:solidFill>
                            <a:latin typeface="Cambria Math" panose="02040503050406030204" pitchFamily="18" charset="0"/>
                          </a:rPr>
                          <m:t>e</m:t>
                        </m:r>
                      </m:e>
                    </m:acc>
                  </m:oMath>
                </a14:m>
                <a:r>
                  <a:rPr lang="en-GB" dirty="0">
                    <a:solidFill>
                      <a:srgbClr val="FF0000"/>
                    </a:solidFill>
                  </a:rPr>
                  <a:t> </a:t>
                </a:r>
                <a:r>
                  <a:rPr lang="en-GB" dirty="0" err="1">
                    <a:solidFill>
                      <a:srgbClr val="FF0000"/>
                    </a:solidFill>
                    <a:latin typeface="Comic Sans MS" panose="030F0702030302020204" pitchFamily="66" charset="0"/>
                  </a:rPr>
                  <a:t>une</a:t>
                </a:r>
                <a:r>
                  <a:rPr lang="en-GB" dirty="0">
                    <a:solidFill>
                      <a:srgbClr val="FF0000"/>
                    </a:solidFill>
                    <a:latin typeface="Comic Sans MS" panose="030F0702030302020204" pitchFamily="66" charset="0"/>
                  </a:rPr>
                  <a:t> glace</a:t>
                </a:r>
              </a:p>
            </p:txBody>
          </p:sp>
        </mc:Choice>
        <mc:Fallback xmlns="">
          <p:sp>
            <p:nvSpPr>
              <p:cNvPr id="3" name="Content Placeholder 2">
                <a:extLst>
                  <a:ext uri="{FF2B5EF4-FFF2-40B4-BE49-F238E27FC236}">
                    <a16:creationId xmlns:a16="http://schemas.microsoft.com/office/drawing/2014/main" id="{FDC56756-8531-4250-B5F7-CABA993571AE}"/>
                  </a:ext>
                </a:extLst>
              </p:cNvPr>
              <p:cNvSpPr>
                <a:spLocks noGrp="1" noRot="1" noChangeAspect="1" noMove="1" noResize="1" noEditPoints="1" noAdjustHandles="1" noChangeArrowheads="1" noChangeShapeType="1" noTextEdit="1"/>
              </p:cNvSpPr>
              <p:nvPr>
                <p:ph idx="1"/>
              </p:nvPr>
            </p:nvSpPr>
            <p:spPr>
              <a:blipFill>
                <a:blip r:embed="rId2"/>
                <a:stretch>
                  <a:fillRect l="-1507" t="-4062"/>
                </a:stretch>
              </a:blipFill>
            </p:spPr>
            <p:txBody>
              <a:bodyPr/>
              <a:lstStyle/>
              <a:p>
                <a:r>
                  <a:rPr lang="en-GB">
                    <a:noFill/>
                  </a:rPr>
                  <a:t> </a:t>
                </a:r>
              </a:p>
            </p:txBody>
          </p:sp>
        </mc:Fallback>
      </mc:AlternateContent>
      <p:sp>
        <p:nvSpPr>
          <p:cNvPr id="4" name="TextBox 3">
            <a:extLst>
              <a:ext uri="{FF2B5EF4-FFF2-40B4-BE49-F238E27FC236}">
                <a16:creationId xmlns:a16="http://schemas.microsoft.com/office/drawing/2014/main" id="{A29CE088-4DA8-4417-937F-E7BE35E1AA2B}"/>
              </a:ext>
            </a:extLst>
          </p:cNvPr>
          <p:cNvSpPr txBox="1"/>
          <p:nvPr/>
        </p:nvSpPr>
        <p:spPr>
          <a:xfrm>
            <a:off x="7959613" y="2398830"/>
            <a:ext cx="3245200" cy="2246769"/>
          </a:xfrm>
          <a:prstGeom prst="rect">
            <a:avLst/>
          </a:prstGeom>
          <a:noFill/>
        </p:spPr>
        <p:txBody>
          <a:bodyPr wrap="square" rtlCol="0">
            <a:spAutoFit/>
          </a:bodyPr>
          <a:lstStyle/>
          <a:p>
            <a:pPr algn="ctr"/>
            <a:r>
              <a:rPr lang="en-GB" sz="2800" dirty="0">
                <a:solidFill>
                  <a:srgbClr val="7030A0"/>
                </a:solidFill>
                <a:latin typeface="Comic Sans MS" panose="030F0702030302020204" pitchFamily="66" charset="0"/>
              </a:rPr>
              <a:t>If you got them right, give them a tick. If you got some wrong, correct them.</a:t>
            </a:r>
          </a:p>
        </p:txBody>
      </p:sp>
    </p:spTree>
    <p:extLst>
      <p:ext uri="{BB962C8B-B14F-4D97-AF65-F5344CB8AC3E}">
        <p14:creationId xmlns:p14="http://schemas.microsoft.com/office/powerpoint/2010/main" val="19942540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05022F77F5AB54B99835A16DF557679" ma:contentTypeVersion="13" ma:contentTypeDescription="Create a new document." ma:contentTypeScope="" ma:versionID="d6704434b09de3ab3ce7451a22acc18c">
  <xsd:schema xmlns:xsd="http://www.w3.org/2001/XMLSchema" xmlns:xs="http://www.w3.org/2001/XMLSchema" xmlns:p="http://schemas.microsoft.com/office/2006/metadata/properties" xmlns:ns3="ed45b291-d9db-444f-8553-e5d72d250475" xmlns:ns4="972f55d4-b569-4d59-a7ec-355acba8e1e5" targetNamespace="http://schemas.microsoft.com/office/2006/metadata/properties" ma:root="true" ma:fieldsID="0a314a09ea1722d721182867343096e0" ns3:_="" ns4:_="">
    <xsd:import namespace="ed45b291-d9db-444f-8553-e5d72d250475"/>
    <xsd:import namespace="972f55d4-b569-4d59-a7ec-355acba8e1e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45b291-d9db-444f-8553-e5d72d250475"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2f55d4-b569-4d59-a7ec-355acba8e1e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BAB3B8E-5756-41CC-895A-F4E900E04311}">
  <ds:schemaRefs>
    <ds:schemaRef ds:uri="http://schemas.microsoft.com/office/2006/metadata/properties"/>
    <ds:schemaRef ds:uri="ed45b291-d9db-444f-8553-e5d72d250475"/>
    <ds:schemaRef ds:uri="http://purl.org/dc/terms/"/>
    <ds:schemaRef ds:uri="http://schemas.openxmlformats.org/package/2006/metadata/core-properties"/>
    <ds:schemaRef ds:uri="http://schemas.microsoft.com/office/2006/documentManagement/types"/>
    <ds:schemaRef ds:uri="972f55d4-b569-4d59-a7ec-355acba8e1e5"/>
    <ds:schemaRef ds:uri="http://purl.org/dc/elements/1.1/"/>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3560F569-0822-4577-B6EC-20C2A6A82B7B}">
  <ds:schemaRefs>
    <ds:schemaRef ds:uri="http://schemas.microsoft.com/sharepoint/v3/contenttype/forms"/>
  </ds:schemaRefs>
</ds:datastoreItem>
</file>

<file path=customXml/itemProps3.xml><?xml version="1.0" encoding="utf-8"?>
<ds:datastoreItem xmlns:ds="http://schemas.openxmlformats.org/officeDocument/2006/customXml" ds:itemID="{05C13018-DA90-4B61-8A9F-EA998621C9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45b291-d9db-444f-8553-e5d72d250475"/>
    <ds:schemaRef ds:uri="972f55d4-b569-4d59-a7ec-355acba8e1e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519</TotalTime>
  <Words>398</Words>
  <Application>Microsoft Office PowerPoint</Application>
  <PresentationFormat>Widescreen</PresentationFormat>
  <Paragraphs>65</Paragraphs>
  <Slides>17</Slides>
  <Notes>0</Notes>
  <HiddenSlides>0</HiddenSlides>
  <MMClips>11</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5" baseType="lpstr">
      <vt:lpstr>Arial</vt:lpstr>
      <vt:lpstr>Calibri</vt:lpstr>
      <vt:lpstr>Calibri Light</vt:lpstr>
      <vt:lpstr>Cambria Math</vt:lpstr>
      <vt:lpstr>Comic Sans MS</vt:lpstr>
      <vt:lpstr>Wingdings</vt:lpstr>
      <vt:lpstr>Office Theme</vt:lpstr>
      <vt:lpstr>Document</vt:lpstr>
      <vt:lpstr>PowerPoint Presentation</vt:lpstr>
      <vt:lpstr>PowerPoint Presentation</vt:lpstr>
      <vt:lpstr>Let’s start by recapping all the food words we learnt last week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did you do?</vt:lpstr>
      <vt:lpstr>Now, let’s learn how to put these words into a sentence!</vt:lpstr>
      <vt:lpstr>J’ai mange ́</vt:lpstr>
      <vt:lpstr>J’ai mange ́</vt:lpstr>
      <vt:lpstr>Click to check your answers</vt:lpstr>
      <vt:lpstr>Answers: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Kimber</dc:creator>
  <cp:lastModifiedBy>Upham local account</cp:lastModifiedBy>
  <cp:revision>7</cp:revision>
  <dcterms:created xsi:type="dcterms:W3CDTF">2020-04-15T15:47:20Z</dcterms:created>
  <dcterms:modified xsi:type="dcterms:W3CDTF">2020-04-29T17:45:27Z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0x010100305022F77F5AB54B99835A16DF557679</vt:lpwstr>
  </property>
</Properties>
</file>