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60" r:id="rId3"/>
    <p:sldId id="257" r:id="rId4"/>
    <p:sldId id="258" r:id="rId5"/>
    <p:sldId id="259" r:id="rId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79"/>
    <p:restoredTop sz="94656"/>
  </p:normalViewPr>
  <p:slideViewPr>
    <p:cSldViewPr snapToGrid="0" snapToObjects="1">
      <p:cViewPr varScale="1">
        <p:scale>
          <a:sx n="112" d="100"/>
          <a:sy n="112" d="100"/>
        </p:scale>
        <p:origin x="576" y="2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1/26/21</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dirty="0"/>
              <a:t>‹#›</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1/26/21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1/26/21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1/26/21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1/26/21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1/26/21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1/26/21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1/26/21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48A87A34-81AB-432B-8DAE-1953F412C126}" type="datetimeFigureOut">
              <a:rPr lang="en-US" dirty="0"/>
              <a:pPr/>
              <a:t>1/26/21</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1/26/21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1/26/21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8A87A34-81AB-432B-8DAE-1953F412C126}" type="datetimeFigureOut">
              <a:rPr lang="en-US" dirty="0"/>
              <a:pPr/>
              <a:t>1/26/21</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hyperlink" Target="https://www.youtube.com/watch?v=o7eC-W_XNyw"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2.png"/><Relationship Id="rId5" Type="http://schemas.openxmlformats.org/officeDocument/2006/relationships/image" Target="../media/image3.tiff"/><Relationship Id="rId4" Type="http://schemas.openxmlformats.org/officeDocument/2006/relationships/image" Target="../media/image1.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A3140C-5F27-5441-BE30-9087CB9EE248}"/>
              </a:ext>
            </a:extLst>
          </p:cNvPr>
          <p:cNvSpPr>
            <a:spLocks noGrp="1"/>
          </p:cNvSpPr>
          <p:nvPr>
            <p:ph type="ctrTitle"/>
          </p:nvPr>
        </p:nvSpPr>
        <p:spPr>
          <a:xfrm>
            <a:off x="2260617" y="1016610"/>
            <a:ext cx="8912209" cy="2541431"/>
          </a:xfrm>
        </p:spPr>
        <p:txBody>
          <a:bodyPr/>
          <a:lstStyle/>
          <a:p>
            <a:r>
              <a:rPr lang="en-US" dirty="0"/>
              <a:t>The </a:t>
            </a:r>
            <a:r>
              <a:rPr lang="en-US" dirty="0" err="1"/>
              <a:t>Armour</a:t>
            </a:r>
            <a:r>
              <a:rPr lang="en-US" dirty="0"/>
              <a:t> of god</a:t>
            </a:r>
          </a:p>
        </p:txBody>
      </p:sp>
      <p:pic>
        <p:nvPicPr>
          <p:cNvPr id="3" name="Online Media 2" descr="Recorded Sound">
            <a:hlinkClick r:id="" action="ppaction://media"/>
            <a:extLst>
              <a:ext uri="{FF2B5EF4-FFF2-40B4-BE49-F238E27FC236}">
                <a16:creationId xmlns:a16="http://schemas.microsoft.com/office/drawing/2014/main" id="{E05D7CFF-94D8-9947-9076-B4430AECBD9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689600" y="3022600"/>
            <a:ext cx="812800" cy="812800"/>
          </a:xfrm>
          <a:prstGeom prst="rect">
            <a:avLst/>
          </a:prstGeom>
        </p:spPr>
      </p:pic>
    </p:spTree>
    <p:extLst>
      <p:ext uri="{BB962C8B-B14F-4D97-AF65-F5344CB8AC3E}">
        <p14:creationId xmlns:p14="http://schemas.microsoft.com/office/powerpoint/2010/main" val="3740443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7623"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215F85-58B4-5943-B176-97F693BD32B3}"/>
              </a:ext>
            </a:extLst>
          </p:cNvPr>
          <p:cNvSpPr>
            <a:spLocks noGrp="1"/>
          </p:cNvSpPr>
          <p:nvPr>
            <p:ph type="title"/>
          </p:nvPr>
        </p:nvSpPr>
        <p:spPr/>
        <p:txBody>
          <a:bodyPr>
            <a:normAutofit fontScale="90000"/>
          </a:bodyPr>
          <a:lstStyle/>
          <a:p>
            <a:r>
              <a:rPr lang="en-US" dirty="0">
                <a:hlinkClick r:id="rId2"/>
              </a:rPr>
              <a:t>https://www.youtube.com/watch?v=o7eC-W_XNyw</a:t>
            </a:r>
            <a:br>
              <a:rPr lang="en-US" dirty="0">
                <a:hlinkClick r:id="rId2"/>
              </a:rPr>
            </a:br>
            <a:endParaRPr lang="en-US" dirty="0"/>
          </a:p>
        </p:txBody>
      </p:sp>
    </p:spTree>
    <p:extLst>
      <p:ext uri="{BB962C8B-B14F-4D97-AF65-F5344CB8AC3E}">
        <p14:creationId xmlns:p14="http://schemas.microsoft.com/office/powerpoint/2010/main" val="28811075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DFA8F9-2B90-6741-B135-A7A07C05363D}"/>
              </a:ext>
            </a:extLst>
          </p:cNvPr>
          <p:cNvSpPr>
            <a:spLocks noGrp="1"/>
          </p:cNvSpPr>
          <p:nvPr>
            <p:ph type="title"/>
          </p:nvPr>
        </p:nvSpPr>
        <p:spPr/>
        <p:txBody>
          <a:bodyPr/>
          <a:lstStyle/>
          <a:p>
            <a:r>
              <a:rPr lang="en-US" dirty="0"/>
              <a:t>Ephesians 6 v10-20</a:t>
            </a:r>
          </a:p>
        </p:txBody>
      </p:sp>
      <p:sp>
        <p:nvSpPr>
          <p:cNvPr id="3" name="Content Placeholder 2">
            <a:extLst>
              <a:ext uri="{FF2B5EF4-FFF2-40B4-BE49-F238E27FC236}">
                <a16:creationId xmlns:a16="http://schemas.microsoft.com/office/drawing/2014/main" id="{3C6622AE-DA75-CD4A-B039-3F582459921F}"/>
              </a:ext>
            </a:extLst>
          </p:cNvPr>
          <p:cNvSpPr>
            <a:spLocks noGrp="1"/>
          </p:cNvSpPr>
          <p:nvPr>
            <p:ph idx="1"/>
          </p:nvPr>
        </p:nvSpPr>
        <p:spPr/>
        <p:txBody>
          <a:bodyPr>
            <a:normAutofit/>
          </a:bodyPr>
          <a:lstStyle/>
          <a:p>
            <a:pPr marL="0" indent="0">
              <a:buNone/>
            </a:pPr>
            <a:r>
              <a:rPr lang="en-GB" sz="2400" b="1" baseline="30000" dirty="0"/>
              <a:t>10 </a:t>
            </a:r>
            <a:r>
              <a:rPr lang="en-GB" sz="2400" dirty="0"/>
              <a:t>Finally, be strong in the Lord and in his mighty power. </a:t>
            </a:r>
            <a:r>
              <a:rPr lang="en-GB" sz="2400" b="1" baseline="30000" dirty="0"/>
              <a:t>11 </a:t>
            </a:r>
            <a:r>
              <a:rPr lang="en-GB" sz="2400" dirty="0"/>
              <a:t>Put on the full armour of God, so that you can take your stand against the devil’s schemes. </a:t>
            </a:r>
            <a:r>
              <a:rPr lang="en-GB" sz="2400" b="1" baseline="30000" dirty="0"/>
              <a:t>12 </a:t>
            </a:r>
            <a:r>
              <a:rPr lang="en-GB" sz="2400" dirty="0"/>
              <a:t>For our struggle is not against flesh and blood, but against the rulers, against the authorities, against the powers of this world and against the spiritual forces of evil in the heavens. </a:t>
            </a:r>
            <a:r>
              <a:rPr lang="en-GB" sz="2400" b="1" baseline="30000" dirty="0"/>
              <a:t>13 </a:t>
            </a:r>
            <a:r>
              <a:rPr lang="en-GB" sz="2400" dirty="0"/>
              <a:t>Therefore put on the </a:t>
            </a:r>
            <a:r>
              <a:rPr lang="en-GB" sz="2400" dirty="0">
                <a:solidFill>
                  <a:srgbClr val="FF0000"/>
                </a:solidFill>
              </a:rPr>
              <a:t>full armour of God</a:t>
            </a:r>
            <a:r>
              <a:rPr lang="en-GB" sz="2400" dirty="0"/>
              <a:t>, so that when the day of temptation comes, you may be able to stand your ground, and after you have done everything, to stand. </a:t>
            </a:r>
            <a:endParaRPr lang="en-US" sz="2400" dirty="0"/>
          </a:p>
        </p:txBody>
      </p:sp>
      <p:pic>
        <p:nvPicPr>
          <p:cNvPr id="4" name="Online Media 3" descr="Recorded Sound">
            <a:hlinkClick r:id="" action="ppaction://media"/>
            <a:extLst>
              <a:ext uri="{FF2B5EF4-FFF2-40B4-BE49-F238E27FC236}">
                <a16:creationId xmlns:a16="http://schemas.microsoft.com/office/drawing/2014/main" id="{352F30DA-F235-A249-A6D0-5D3296F2D5E6}"/>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689600" y="3022600"/>
            <a:ext cx="812800" cy="812800"/>
          </a:xfrm>
          <a:prstGeom prst="rect">
            <a:avLst/>
          </a:prstGeom>
        </p:spPr>
      </p:pic>
    </p:spTree>
    <p:extLst>
      <p:ext uri="{BB962C8B-B14F-4D97-AF65-F5344CB8AC3E}">
        <p14:creationId xmlns:p14="http://schemas.microsoft.com/office/powerpoint/2010/main" val="846053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2453"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7BFA68-D010-5945-943A-B1D4FE3760DC}"/>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59050210-9B58-9541-B934-075DF37EF180}"/>
              </a:ext>
            </a:extLst>
          </p:cNvPr>
          <p:cNvSpPr>
            <a:spLocks noGrp="1"/>
          </p:cNvSpPr>
          <p:nvPr>
            <p:ph idx="1"/>
          </p:nvPr>
        </p:nvSpPr>
        <p:spPr/>
        <p:txBody>
          <a:bodyPr/>
          <a:lstStyle/>
          <a:p>
            <a:pPr marL="0" indent="0">
              <a:buNone/>
            </a:pPr>
            <a:r>
              <a:rPr lang="en-GB" sz="2400" b="1" baseline="30000" dirty="0"/>
              <a:t>14 </a:t>
            </a:r>
            <a:r>
              <a:rPr lang="en-GB" sz="2400" dirty="0"/>
              <a:t>Stand firm then, with the </a:t>
            </a:r>
            <a:r>
              <a:rPr lang="en-GB" sz="2400" dirty="0">
                <a:solidFill>
                  <a:srgbClr val="FF0000"/>
                </a:solidFill>
              </a:rPr>
              <a:t>belt of truth </a:t>
            </a:r>
            <a:r>
              <a:rPr lang="en-GB" sz="2400" dirty="0"/>
              <a:t>buckled around your waist, with the </a:t>
            </a:r>
            <a:r>
              <a:rPr lang="en-GB" sz="2400" dirty="0">
                <a:solidFill>
                  <a:srgbClr val="FF0000"/>
                </a:solidFill>
              </a:rPr>
              <a:t>breastplate of righteousness </a:t>
            </a:r>
            <a:r>
              <a:rPr lang="en-GB" sz="2400" dirty="0"/>
              <a:t>in place, </a:t>
            </a:r>
            <a:r>
              <a:rPr lang="en-GB" sz="2400" b="1" baseline="30000" dirty="0"/>
              <a:t>15 </a:t>
            </a:r>
            <a:r>
              <a:rPr lang="en-GB" sz="2400" dirty="0"/>
              <a:t>and with your </a:t>
            </a:r>
            <a:r>
              <a:rPr lang="en-GB" sz="2400" dirty="0">
                <a:solidFill>
                  <a:srgbClr val="FF0000"/>
                </a:solidFill>
              </a:rPr>
              <a:t>feet fitted with</a:t>
            </a:r>
            <a:r>
              <a:rPr lang="en-GB" sz="2400" dirty="0"/>
              <a:t> the </a:t>
            </a:r>
            <a:r>
              <a:rPr lang="en-GB" sz="2400" dirty="0">
                <a:solidFill>
                  <a:srgbClr val="FF0000"/>
                </a:solidFill>
              </a:rPr>
              <a:t>readiness</a:t>
            </a:r>
            <a:r>
              <a:rPr lang="en-GB" sz="2400" dirty="0"/>
              <a:t> that comes from the gospel of peace. </a:t>
            </a:r>
            <a:r>
              <a:rPr lang="en-GB" sz="2400" b="1" baseline="30000" dirty="0"/>
              <a:t>16 </a:t>
            </a:r>
            <a:r>
              <a:rPr lang="en-GB" sz="2400" dirty="0"/>
              <a:t>In addition to all this, take up the </a:t>
            </a:r>
            <a:r>
              <a:rPr lang="en-GB" sz="2400" dirty="0">
                <a:solidFill>
                  <a:srgbClr val="FF0000"/>
                </a:solidFill>
              </a:rPr>
              <a:t>shield of faith</a:t>
            </a:r>
            <a:r>
              <a:rPr lang="en-GB" sz="2400" dirty="0"/>
              <a:t>, with which you can extinguish all the flaming arrows of the evil one. </a:t>
            </a:r>
            <a:r>
              <a:rPr lang="en-GB" sz="2400" b="1" baseline="30000" dirty="0"/>
              <a:t>17 </a:t>
            </a:r>
            <a:r>
              <a:rPr lang="en-GB" sz="2400" dirty="0"/>
              <a:t>Take the </a:t>
            </a:r>
            <a:r>
              <a:rPr lang="en-GB" sz="2400" dirty="0">
                <a:solidFill>
                  <a:srgbClr val="FF0000"/>
                </a:solidFill>
              </a:rPr>
              <a:t>helmet of salvation</a:t>
            </a:r>
            <a:r>
              <a:rPr lang="en-GB" sz="2400" dirty="0"/>
              <a:t> and the </a:t>
            </a:r>
            <a:r>
              <a:rPr lang="en-GB" sz="2400" dirty="0">
                <a:solidFill>
                  <a:srgbClr val="FF0000"/>
                </a:solidFill>
              </a:rPr>
              <a:t>sword of the Spirit</a:t>
            </a:r>
            <a:r>
              <a:rPr lang="en-GB" sz="2400" dirty="0"/>
              <a:t>, which is the word of God.</a:t>
            </a:r>
            <a:r>
              <a:rPr lang="en-GB" sz="2400" b="1" baseline="30000" dirty="0"/>
              <a:t>18 </a:t>
            </a:r>
            <a:r>
              <a:rPr lang="en-GB" sz="2400" dirty="0"/>
              <a:t>And </a:t>
            </a:r>
            <a:r>
              <a:rPr lang="en-GB" sz="2400" dirty="0">
                <a:solidFill>
                  <a:srgbClr val="00B050"/>
                </a:solidFill>
              </a:rPr>
              <a:t>pray</a:t>
            </a:r>
            <a:r>
              <a:rPr lang="en-GB" sz="2400" dirty="0"/>
              <a:t> in the Spirit on all occasions with all kinds of prayers and requests.</a:t>
            </a:r>
          </a:p>
          <a:p>
            <a:pPr marL="0" indent="0">
              <a:buNone/>
            </a:pPr>
            <a:endParaRPr lang="en-US" dirty="0">
              <a:solidFill>
                <a:srgbClr val="00B050"/>
              </a:solidFill>
            </a:endParaRPr>
          </a:p>
        </p:txBody>
      </p:sp>
      <p:pic>
        <p:nvPicPr>
          <p:cNvPr id="4" name="Online Media 3" descr="Recorded Sound">
            <a:hlinkClick r:id="" action="ppaction://media"/>
            <a:extLst>
              <a:ext uri="{FF2B5EF4-FFF2-40B4-BE49-F238E27FC236}">
                <a16:creationId xmlns:a16="http://schemas.microsoft.com/office/drawing/2014/main" id="{E860093F-F603-0541-972F-8136E43E10F6}"/>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689600" y="3022600"/>
            <a:ext cx="812800" cy="812800"/>
          </a:xfrm>
          <a:prstGeom prst="rect">
            <a:avLst/>
          </a:prstGeom>
        </p:spPr>
      </p:pic>
    </p:spTree>
    <p:extLst>
      <p:ext uri="{BB962C8B-B14F-4D97-AF65-F5344CB8AC3E}">
        <p14:creationId xmlns:p14="http://schemas.microsoft.com/office/powerpoint/2010/main" val="2035778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977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DDE5CDF-1512-4CDA-B956-23D223F8DE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1" name="Picture 10">
            <a:extLst>
              <a:ext uri="{FF2B5EF4-FFF2-40B4-BE49-F238E27FC236}">
                <a16:creationId xmlns:a16="http://schemas.microsoft.com/office/drawing/2014/main" id="{B029D7D8-5A6B-4C76-94C8-15798C6C5AD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13" name="Straight Connector 12">
            <a:extLst>
              <a:ext uri="{FF2B5EF4-FFF2-40B4-BE49-F238E27FC236}">
                <a16:creationId xmlns:a16="http://schemas.microsoft.com/office/drawing/2014/main" id="{A5C9319C-E20D-4884-952F-60B6A58C3E3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useBgFill="1">
        <p:nvSpPr>
          <p:cNvPr id="15" name="Rectangle 14">
            <a:extLst>
              <a:ext uri="{FF2B5EF4-FFF2-40B4-BE49-F238E27FC236}">
                <a16:creationId xmlns:a16="http://schemas.microsoft.com/office/drawing/2014/main" id="{F1176DA6-4BBF-42A4-9C94-E6613CCD6B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99AAB0AE-172B-4FB4-80C2-86CD6B8242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chemeClr val="bg1"/>
          </a:solidFill>
          <a:ln w="22225">
            <a:solidFill>
              <a:srgbClr val="FCF49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EE7B1773-6A60-AD43-BBFB-832B653C1565}"/>
              </a:ext>
            </a:extLst>
          </p:cNvPr>
          <p:cNvPicPr>
            <a:picLocks noChangeAspect="1"/>
          </p:cNvPicPr>
          <p:nvPr/>
        </p:nvPicPr>
        <p:blipFill rotWithShape="1">
          <a:blip r:embed="rId5"/>
          <a:srcRect l="-32604" r="32604"/>
          <a:stretch/>
        </p:blipFill>
        <p:spPr>
          <a:xfrm>
            <a:off x="1800000" y="643467"/>
            <a:ext cx="5199644" cy="5571066"/>
          </a:xfrm>
          <a:prstGeom prst="rect">
            <a:avLst/>
          </a:prstGeom>
        </p:spPr>
      </p:pic>
      <p:sp>
        <p:nvSpPr>
          <p:cNvPr id="5" name="TextBox 4">
            <a:extLst>
              <a:ext uri="{FF2B5EF4-FFF2-40B4-BE49-F238E27FC236}">
                <a16:creationId xmlns:a16="http://schemas.microsoft.com/office/drawing/2014/main" id="{3C462DEB-7267-124F-9915-A167B8B661F8}"/>
              </a:ext>
            </a:extLst>
          </p:cNvPr>
          <p:cNvSpPr txBox="1"/>
          <p:nvPr/>
        </p:nvSpPr>
        <p:spPr>
          <a:xfrm>
            <a:off x="6999644" y="1476103"/>
            <a:ext cx="3228573" cy="369332"/>
          </a:xfrm>
          <a:prstGeom prst="rect">
            <a:avLst/>
          </a:prstGeom>
          <a:noFill/>
        </p:spPr>
        <p:txBody>
          <a:bodyPr wrap="square" rtlCol="0">
            <a:spAutoFit/>
          </a:bodyPr>
          <a:lstStyle/>
          <a:p>
            <a:r>
              <a:rPr lang="en-US" dirty="0"/>
              <a:t>Helmet of Salvation</a:t>
            </a:r>
          </a:p>
        </p:txBody>
      </p:sp>
      <p:sp>
        <p:nvSpPr>
          <p:cNvPr id="12" name="TextBox 11">
            <a:extLst>
              <a:ext uri="{FF2B5EF4-FFF2-40B4-BE49-F238E27FC236}">
                <a16:creationId xmlns:a16="http://schemas.microsoft.com/office/drawing/2014/main" id="{0BAC999A-6AB0-4F44-B0B1-66B74D5206CA}"/>
              </a:ext>
            </a:extLst>
          </p:cNvPr>
          <p:cNvSpPr txBox="1"/>
          <p:nvPr/>
        </p:nvSpPr>
        <p:spPr>
          <a:xfrm>
            <a:off x="6999644" y="2008046"/>
            <a:ext cx="3228573" cy="369332"/>
          </a:xfrm>
          <a:prstGeom prst="rect">
            <a:avLst/>
          </a:prstGeom>
          <a:noFill/>
        </p:spPr>
        <p:txBody>
          <a:bodyPr wrap="square" rtlCol="0">
            <a:spAutoFit/>
          </a:bodyPr>
          <a:lstStyle/>
          <a:p>
            <a:r>
              <a:rPr lang="en-US" dirty="0"/>
              <a:t>Breastplate of Righteousness</a:t>
            </a:r>
          </a:p>
        </p:txBody>
      </p:sp>
      <p:sp>
        <p:nvSpPr>
          <p:cNvPr id="14" name="TextBox 13">
            <a:extLst>
              <a:ext uri="{FF2B5EF4-FFF2-40B4-BE49-F238E27FC236}">
                <a16:creationId xmlns:a16="http://schemas.microsoft.com/office/drawing/2014/main" id="{757C11E5-733B-1B48-8EE2-77072A71FB3B}"/>
              </a:ext>
            </a:extLst>
          </p:cNvPr>
          <p:cNvSpPr txBox="1"/>
          <p:nvPr/>
        </p:nvSpPr>
        <p:spPr>
          <a:xfrm>
            <a:off x="7003954" y="2656812"/>
            <a:ext cx="3228573" cy="369332"/>
          </a:xfrm>
          <a:prstGeom prst="rect">
            <a:avLst/>
          </a:prstGeom>
          <a:noFill/>
        </p:spPr>
        <p:txBody>
          <a:bodyPr wrap="square" rtlCol="0">
            <a:spAutoFit/>
          </a:bodyPr>
          <a:lstStyle/>
          <a:p>
            <a:r>
              <a:rPr lang="en-US" dirty="0"/>
              <a:t>Belt of Truth</a:t>
            </a:r>
          </a:p>
        </p:txBody>
      </p:sp>
      <p:sp>
        <p:nvSpPr>
          <p:cNvPr id="16" name="TextBox 15">
            <a:extLst>
              <a:ext uri="{FF2B5EF4-FFF2-40B4-BE49-F238E27FC236}">
                <a16:creationId xmlns:a16="http://schemas.microsoft.com/office/drawing/2014/main" id="{DF18269D-EB1B-B14F-9ECE-D2B4132342C1}"/>
              </a:ext>
            </a:extLst>
          </p:cNvPr>
          <p:cNvSpPr txBox="1"/>
          <p:nvPr/>
        </p:nvSpPr>
        <p:spPr>
          <a:xfrm>
            <a:off x="6999643" y="3293148"/>
            <a:ext cx="3228573" cy="369332"/>
          </a:xfrm>
          <a:prstGeom prst="rect">
            <a:avLst/>
          </a:prstGeom>
          <a:noFill/>
        </p:spPr>
        <p:txBody>
          <a:bodyPr wrap="square" rtlCol="0">
            <a:spAutoFit/>
          </a:bodyPr>
          <a:lstStyle/>
          <a:p>
            <a:r>
              <a:rPr lang="en-US" dirty="0"/>
              <a:t>Shield of Faith</a:t>
            </a:r>
          </a:p>
        </p:txBody>
      </p:sp>
      <p:sp>
        <p:nvSpPr>
          <p:cNvPr id="18" name="TextBox 17">
            <a:extLst>
              <a:ext uri="{FF2B5EF4-FFF2-40B4-BE49-F238E27FC236}">
                <a16:creationId xmlns:a16="http://schemas.microsoft.com/office/drawing/2014/main" id="{77D6E5FB-2B55-5A40-A65C-CF90364CED72}"/>
              </a:ext>
            </a:extLst>
          </p:cNvPr>
          <p:cNvSpPr txBox="1"/>
          <p:nvPr/>
        </p:nvSpPr>
        <p:spPr>
          <a:xfrm>
            <a:off x="6999643" y="3957874"/>
            <a:ext cx="3228573" cy="369332"/>
          </a:xfrm>
          <a:prstGeom prst="rect">
            <a:avLst/>
          </a:prstGeom>
          <a:noFill/>
        </p:spPr>
        <p:txBody>
          <a:bodyPr wrap="square" rtlCol="0">
            <a:spAutoFit/>
          </a:bodyPr>
          <a:lstStyle/>
          <a:p>
            <a:r>
              <a:rPr lang="en-US" dirty="0"/>
              <a:t>Sword of the Spirit</a:t>
            </a:r>
          </a:p>
        </p:txBody>
      </p:sp>
      <p:sp>
        <p:nvSpPr>
          <p:cNvPr id="19" name="TextBox 18">
            <a:extLst>
              <a:ext uri="{FF2B5EF4-FFF2-40B4-BE49-F238E27FC236}">
                <a16:creationId xmlns:a16="http://schemas.microsoft.com/office/drawing/2014/main" id="{8A97636D-BB45-9142-B986-760543422FF1}"/>
              </a:ext>
            </a:extLst>
          </p:cNvPr>
          <p:cNvSpPr txBox="1"/>
          <p:nvPr/>
        </p:nvSpPr>
        <p:spPr>
          <a:xfrm>
            <a:off x="6999642" y="4751486"/>
            <a:ext cx="3228573" cy="369332"/>
          </a:xfrm>
          <a:prstGeom prst="rect">
            <a:avLst/>
          </a:prstGeom>
          <a:noFill/>
        </p:spPr>
        <p:txBody>
          <a:bodyPr wrap="square" rtlCol="0">
            <a:spAutoFit/>
          </a:bodyPr>
          <a:lstStyle/>
          <a:p>
            <a:r>
              <a:rPr lang="en-US" dirty="0"/>
              <a:t>Shoes of the Gospel of Peace</a:t>
            </a:r>
          </a:p>
        </p:txBody>
      </p:sp>
      <p:pic>
        <p:nvPicPr>
          <p:cNvPr id="3" name="Online Media 2" descr="Recorded Sound">
            <a:hlinkClick r:id="" action="ppaction://media"/>
            <a:extLst>
              <a:ext uri="{FF2B5EF4-FFF2-40B4-BE49-F238E27FC236}">
                <a16:creationId xmlns:a16="http://schemas.microsoft.com/office/drawing/2014/main" id="{B919A129-4C11-8D4F-AC56-FA6F34AE054C}"/>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689600" y="3022600"/>
            <a:ext cx="812800" cy="812800"/>
          </a:xfrm>
          <a:prstGeom prst="rect">
            <a:avLst/>
          </a:prstGeom>
        </p:spPr>
      </p:pic>
    </p:spTree>
    <p:extLst>
      <p:ext uri="{BB962C8B-B14F-4D97-AF65-F5344CB8AC3E}">
        <p14:creationId xmlns:p14="http://schemas.microsoft.com/office/powerpoint/2010/main" val="36584064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ppt_x"/>
                                          </p:val>
                                        </p:tav>
                                        <p:tav tm="100000">
                                          <p:val>
                                            <p:strVal val="#ppt_x"/>
                                          </p:val>
                                        </p:tav>
                                      </p:tavLst>
                                    </p:anim>
                                    <p:anim calcmode="lin" valueType="num">
                                      <p:cBhvr additive="base">
                                        <p:cTn id="2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500" fill="hold"/>
                                        <p:tgtEl>
                                          <p:spTgt spid="16"/>
                                        </p:tgtEl>
                                        <p:attrNameLst>
                                          <p:attrName>ppt_x</p:attrName>
                                        </p:attrNameLst>
                                      </p:cBhvr>
                                      <p:tavLst>
                                        <p:tav tm="0">
                                          <p:val>
                                            <p:strVal val="#ppt_x"/>
                                          </p:val>
                                        </p:tav>
                                        <p:tav tm="100000">
                                          <p:val>
                                            <p:strVal val="#ppt_x"/>
                                          </p:val>
                                        </p:tav>
                                      </p:tavLst>
                                    </p:anim>
                                    <p:anim calcmode="lin" valueType="num">
                                      <p:cBhvr additive="base">
                                        <p:cTn id="2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additive="base">
                                        <p:cTn id="31" dur="500" fill="hold"/>
                                        <p:tgtEl>
                                          <p:spTgt spid="18"/>
                                        </p:tgtEl>
                                        <p:attrNameLst>
                                          <p:attrName>ppt_x</p:attrName>
                                        </p:attrNameLst>
                                      </p:cBhvr>
                                      <p:tavLst>
                                        <p:tav tm="0">
                                          <p:val>
                                            <p:strVal val="#ppt_x"/>
                                          </p:val>
                                        </p:tav>
                                        <p:tav tm="100000">
                                          <p:val>
                                            <p:strVal val="#ppt_x"/>
                                          </p:val>
                                        </p:tav>
                                      </p:tavLst>
                                    </p:anim>
                                    <p:anim calcmode="lin" valueType="num">
                                      <p:cBhvr additive="base">
                                        <p:cTn id="32"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500" fill="hold"/>
                                        <p:tgtEl>
                                          <p:spTgt spid="19"/>
                                        </p:tgtEl>
                                        <p:attrNameLst>
                                          <p:attrName>ppt_x</p:attrName>
                                        </p:attrNameLst>
                                      </p:cBhvr>
                                      <p:tavLst>
                                        <p:tav tm="0">
                                          <p:val>
                                            <p:strVal val="#ppt_x"/>
                                          </p:val>
                                        </p:tav>
                                        <p:tav tm="100000">
                                          <p:val>
                                            <p:strVal val="#ppt_x"/>
                                          </p:val>
                                        </p:tav>
                                      </p:tavLst>
                                    </p:anim>
                                    <p:anim calcmode="lin" valueType="num">
                                      <p:cBhvr additive="base">
                                        <p:cTn id="38"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1" presetClass="mediacall" presetSubtype="0" fill="hold" nodeType="clickEffect">
                                  <p:stCondLst>
                                    <p:cond delay="0"/>
                                  </p:stCondLst>
                                  <p:childTnLst>
                                    <p:cmd type="call" cmd="playFrom(0.0)">
                                      <p:cBhvr>
                                        <p:cTn id="42" dur="87864"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43" fill="hold" display="0">
                  <p:stCondLst>
                    <p:cond delay="indefinite"/>
                  </p:stCondLst>
                  <p:endCondLst>
                    <p:cond evt="onStopAudio" delay="0">
                      <p:tgtEl>
                        <p:sldTgt/>
                      </p:tgtEl>
                    </p:cond>
                  </p:endCondLst>
                </p:cTn>
                <p:tgtEl>
                  <p:spTgt spid="3"/>
                </p:tgtEl>
              </p:cMediaNode>
            </p:audio>
          </p:childTnLst>
        </p:cTn>
      </p:par>
    </p:tnLst>
    <p:bldLst>
      <p:bldP spid="5" grpId="0"/>
      <p:bldP spid="12" grpId="0"/>
      <p:bldP spid="14" grpId="0"/>
      <p:bldP spid="16" grpId="0"/>
      <p:bldP spid="18" grpId="0"/>
      <p:bldP spid="19" grpId="0"/>
    </p:bldLst>
  </p:timing>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Gallery</Template>
  <TotalTime>71</TotalTime>
  <Words>260</Words>
  <Application>Microsoft Macintosh PowerPoint</Application>
  <PresentationFormat>Widescreen</PresentationFormat>
  <Paragraphs>11</Paragraphs>
  <Slides>5</Slides>
  <Notes>0</Notes>
  <HiddenSlides>0</HiddenSlides>
  <MMClips>4</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5</vt:i4>
      </vt:variant>
    </vt:vector>
  </HeadingPairs>
  <TitlesOfParts>
    <vt:vector size="8" baseType="lpstr">
      <vt:lpstr>Arial</vt:lpstr>
      <vt:lpstr>Gill Sans MT</vt:lpstr>
      <vt:lpstr>Gallery</vt:lpstr>
      <vt:lpstr>The Armour of god</vt:lpstr>
      <vt:lpstr>https://www.youtube.com/watch?v=o7eC-W_XNyw </vt:lpstr>
      <vt:lpstr>Ephesians 6 v10-20</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Armour of god</dc:title>
  <dc:creator>Andy Lambert</dc:creator>
  <cp:lastModifiedBy>Andy Lambert</cp:lastModifiedBy>
  <cp:revision>7</cp:revision>
  <dcterms:created xsi:type="dcterms:W3CDTF">2019-06-03T15:42:27Z</dcterms:created>
  <dcterms:modified xsi:type="dcterms:W3CDTF">2021-01-26T09:50:11Z</dcterms:modified>
</cp:coreProperties>
</file>