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07" r:id="rId17"/>
    <p:sldId id="301" r:id="rId18"/>
    <p:sldId id="311" r:id="rId19"/>
    <p:sldId id="314" r:id="rId20"/>
    <p:sldId id="313" r:id="rId21"/>
    <p:sldId id="315" r:id="rId22"/>
    <p:sldId id="316" r:id="rId23"/>
    <p:sldId id="317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9.png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2.emf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These are placed in order from      _______to 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is this? eighteen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is missing? 13, ___, 15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placed in order from        ________ to ______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68227" y="1699577"/>
            <a:ext cx="534251" cy="4039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60986" y="5654214"/>
            <a:ext cx="521221" cy="5103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8671" y="1397704"/>
            <a:ext cx="495159" cy="705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43918" y="1397704"/>
            <a:ext cx="497331" cy="7058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3888" y="5278502"/>
            <a:ext cx="497331" cy="8860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1475" y="5106933"/>
            <a:ext cx="503846" cy="10576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45442" y="1045880"/>
            <a:ext cx="506018" cy="10576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8882" y="1045880"/>
            <a:ext cx="506018" cy="10576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8438" y="1045880"/>
            <a:ext cx="506018" cy="10576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7066" y="5106933"/>
            <a:ext cx="506018" cy="105764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9954" y="5106933"/>
            <a:ext cx="506018" cy="105764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76228" y="5106933"/>
            <a:ext cx="506018" cy="105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These are placed in order from      _______to 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is this? eighteen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is missing? 13, ___, 15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placed in order from        ________ to ______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03909" y="210352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5550" y="763128"/>
            <a:ext cx="1728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greatest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94451" y="763128"/>
            <a:ext cx="1209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least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95266" y="33015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68227" y="1699577"/>
            <a:ext cx="534251" cy="4039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60986" y="5654214"/>
            <a:ext cx="521221" cy="5103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8671" y="1397704"/>
            <a:ext cx="495159" cy="7058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43918" y="1397704"/>
            <a:ext cx="497331" cy="7058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3888" y="5278502"/>
            <a:ext cx="497331" cy="8860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1475" y="5106933"/>
            <a:ext cx="503846" cy="10576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45442" y="1045880"/>
            <a:ext cx="506018" cy="10576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8882" y="1045880"/>
            <a:ext cx="506018" cy="10576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8438" y="1045880"/>
            <a:ext cx="506018" cy="105764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7066" y="5106933"/>
            <a:ext cx="506018" cy="105764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9954" y="5106933"/>
            <a:ext cx="506018" cy="105764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76228" y="5106933"/>
            <a:ext cx="506018" cy="105764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022538" y="5048390"/>
            <a:ext cx="1728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greatest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9887" y="5016892"/>
            <a:ext cx="1209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least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43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4050" y="39993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Order numbers</a:t>
            </a:r>
          </a:p>
        </p:txBody>
      </p:sp>
      <p:pic>
        <p:nvPicPr>
          <p:cNvPr id="5" name="Picture 4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7998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8277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C:\Users\USER\AppData\Local\Microsoft\Windows\Temporary Internet Files\Content.IE5\RD2O85Z6\car-307371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89" y="3711761"/>
            <a:ext cx="620671" cy="1079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78444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8890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99336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59782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20228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80674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41120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C:\Users\USER\AppData\Local\Microsoft\Windows\Temporary Internet Files\Content.IE5\NH9OBGIO\large-sports-car-166.6-15508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01566" y="1383076"/>
            <a:ext cx="1161207" cy="627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10076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71875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33674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95473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57272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19071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80870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42669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C:\Users\USER\AppData\Local\Microsoft\Windows\Temporary Internet Files\Content.IE5\RD2O85Z6\medium-sports-car-66.6-15508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04468" y="2679879"/>
            <a:ext cx="1165203" cy="629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C:\Users\USER\AppData\Local\Microsoft\Windows\Temporary Internet Files\Content.IE5\RD2O85Z6\car-307371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397" y="3711761"/>
            <a:ext cx="620671" cy="1079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C:\Users\USER\AppData\Local\Microsoft\Windows\Temporary Internet Files\Content.IE5\RD2O85Z6\car-307371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405" y="3711761"/>
            <a:ext cx="620671" cy="1079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 descr="C:\Users\USER\AppData\Local\Microsoft\Windows\Temporary Internet Files\Content.IE5\RD2O85Z6\car-307371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413" y="3711761"/>
            <a:ext cx="620671" cy="1079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 descr="C:\Users\USER\AppData\Local\Microsoft\Windows\Temporary Internet Files\Content.IE5\RD2O85Z6\car-307371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421" y="3711761"/>
            <a:ext cx="620671" cy="1079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 descr="C:\Users\USER\AppData\Local\Microsoft\Windows\Temporary Internet Files\Content.IE5\RD2O85Z6\car-307371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429" y="3711761"/>
            <a:ext cx="620671" cy="1079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 descr="C:\Users\USER\AppData\Local\Microsoft\Windows\Temporary Internet Files\Content.IE5\RD2O85Z6\car-307371_960_720[1]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437" y="3711761"/>
            <a:ext cx="620671" cy="1079373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TextBox 37"/>
          <p:cNvSpPr txBox="1"/>
          <p:nvPr/>
        </p:nvSpPr>
        <p:spPr>
          <a:xfrm>
            <a:off x="1671596" y="4791134"/>
            <a:ext cx="5253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Start with the greatest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34961" y="137131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48263" y="270210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65199" y="404444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880343" y="534772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9,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050022" y="5352586"/>
            <a:ext cx="8754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10,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515466" y="536195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3" grpId="0"/>
      <p:bldP spid="44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822" y="2248259"/>
            <a:ext cx="1248374" cy="15449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281" y="2654670"/>
            <a:ext cx="912133" cy="113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576485" y="3293025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876815" y="1901724"/>
            <a:ext cx="699670" cy="19730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574051" y="2999384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87891" y="3297185"/>
            <a:ext cx="342453" cy="3931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72771" y="2719526"/>
            <a:ext cx="342453" cy="3931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561823" y="2721449"/>
            <a:ext cx="342453" cy="39318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86722" y="2985525"/>
            <a:ext cx="342453" cy="3931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768" y="2130830"/>
            <a:ext cx="791930" cy="1662371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064" y="800336"/>
            <a:ext cx="1321952" cy="1867791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2442" y="1282352"/>
            <a:ext cx="1159214" cy="919699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79796" y="1209271"/>
            <a:ext cx="1263377" cy="99278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71596" y="4279641"/>
            <a:ext cx="5253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did they order these?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9432" y="5004085"/>
            <a:ext cx="3461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Greatest to least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47347" y="5027691"/>
            <a:ext cx="3443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Least to greatest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24855" y="366676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60759" y="374403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391676" y="37411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3" grpId="1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9510" y="4803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a card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6467701" y="1985384"/>
            <a:ext cx="867906" cy="1131376"/>
            <a:chOff x="526937" y="4184443"/>
            <a:chExt cx="867906" cy="1131376"/>
          </a:xfrm>
        </p:grpSpPr>
        <p:sp>
          <p:nvSpPr>
            <p:cNvPr id="21" name="Rounded Rectangle 20"/>
            <p:cNvSpPr/>
            <p:nvPr/>
          </p:nvSpPr>
          <p:spPr>
            <a:xfrm>
              <a:off x="526937" y="4184443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6679" y="4285182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9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543560" y="2001478"/>
            <a:ext cx="1070881" cy="1131376"/>
            <a:chOff x="4113296" y="4227772"/>
            <a:chExt cx="1070881" cy="1131376"/>
          </a:xfrm>
        </p:grpSpPr>
        <p:sp>
          <p:nvSpPr>
            <p:cNvPr id="27" name="Rounded Rectangle 26"/>
            <p:cNvSpPr/>
            <p:nvPr/>
          </p:nvSpPr>
          <p:spPr>
            <a:xfrm>
              <a:off x="4214784" y="4227772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13296" y="4468059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12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94827" y="2004260"/>
            <a:ext cx="1070881" cy="1131376"/>
            <a:chOff x="6847045" y="4483825"/>
            <a:chExt cx="1070881" cy="1131376"/>
          </a:xfrm>
        </p:grpSpPr>
        <p:sp>
          <p:nvSpPr>
            <p:cNvPr id="41" name="Rounded Rectangle 40"/>
            <p:cNvSpPr/>
            <p:nvPr/>
          </p:nvSpPr>
          <p:spPr>
            <a:xfrm>
              <a:off x="6948533" y="4483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847045" y="4724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19</a:t>
              </a:r>
            </a:p>
          </p:txBody>
        </p:sp>
      </p:grpSp>
      <p:pic>
        <p:nvPicPr>
          <p:cNvPr id="65" name="Picture 6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655" y="2113850"/>
            <a:ext cx="1124889" cy="101900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53235" y="2035203"/>
            <a:ext cx="1272095" cy="9187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776" y="2102823"/>
            <a:ext cx="1202982" cy="830758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839565" y="3205892"/>
            <a:ext cx="2246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224400" y="3134109"/>
            <a:ext cx="2246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708712" y="3131869"/>
            <a:ext cx="2246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Tommy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8110">
            <a:off x="4834461" y="397003"/>
            <a:ext cx="2229805" cy="141115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1094431" y="369154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Place the cards in order from greatest to smallest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00122 -0.160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800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0.00139 -0.1675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838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59259E-6 L -0.00243 -0.1414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27239 0.434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11" y="2173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20469 0.4319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2159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-0.06059 0.4370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1499056" y="2056287"/>
            <a:ext cx="1070881" cy="1131376"/>
            <a:chOff x="6586702" y="5495226"/>
            <a:chExt cx="1070881" cy="1131376"/>
          </a:xfrm>
        </p:grpSpPr>
        <p:sp>
          <p:nvSpPr>
            <p:cNvPr id="32" name="Rounded Rectangle 31"/>
            <p:cNvSpPr/>
            <p:nvPr/>
          </p:nvSpPr>
          <p:spPr>
            <a:xfrm>
              <a:off x="6688190" y="549522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586702" y="573551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827645" y="2056287"/>
            <a:ext cx="1070881" cy="1131376"/>
            <a:chOff x="7122143" y="1462825"/>
            <a:chExt cx="1070881" cy="1131376"/>
          </a:xfrm>
        </p:grpSpPr>
        <p:sp>
          <p:nvSpPr>
            <p:cNvPr id="29" name="Rounded Rectangle 28"/>
            <p:cNvSpPr/>
            <p:nvPr/>
          </p:nvSpPr>
          <p:spPr>
            <a:xfrm>
              <a:off x="7223631" y="1462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122143" y="1703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16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324716" y="1999956"/>
            <a:ext cx="1070881" cy="1131376"/>
            <a:chOff x="3907469" y="5438747"/>
            <a:chExt cx="1070881" cy="1131376"/>
          </a:xfrm>
        </p:grpSpPr>
        <p:sp>
          <p:nvSpPr>
            <p:cNvPr id="24" name="Rounded Rectangle 23"/>
            <p:cNvSpPr/>
            <p:nvPr/>
          </p:nvSpPr>
          <p:spPr>
            <a:xfrm>
              <a:off x="4008957" y="5438747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907469" y="5679034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15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69510" y="4803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a card</a:t>
            </a:r>
          </a:p>
        </p:txBody>
      </p:sp>
      <p:pic>
        <p:nvPicPr>
          <p:cNvPr id="65" name="Picture 6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161" y="2067356"/>
            <a:ext cx="1124889" cy="101900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53235" y="2066199"/>
            <a:ext cx="1272095" cy="91873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776" y="2242305"/>
            <a:ext cx="1202982" cy="830758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839565" y="3205892"/>
            <a:ext cx="2246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224400" y="3134109"/>
            <a:ext cx="2246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708712" y="3131869"/>
            <a:ext cx="2246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Tommy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8110">
            <a:off x="4834461" y="397003"/>
            <a:ext cx="2229805" cy="141115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1094431" y="3691548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Place the cards in order from smallest to greatest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432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0.00122 -0.160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800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55112E-17 L 0.00139 -0.1675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838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96296E-6 L -0.00243 -0.1414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46145 0.404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73" y="2020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00677 0.4020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2009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802 0.4078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10" y="20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785571" y="2733428"/>
            <a:ext cx="867906" cy="1131376"/>
            <a:chOff x="3272387" y="1456124"/>
            <a:chExt cx="867906" cy="1131376"/>
          </a:xfrm>
        </p:grpSpPr>
        <p:sp>
          <p:nvSpPr>
            <p:cNvPr id="66" name="Rounded Rectangle 65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1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785571" y="2733428"/>
            <a:ext cx="867906" cy="1131376"/>
            <a:chOff x="3272387" y="1456124"/>
            <a:chExt cx="867906" cy="1131376"/>
          </a:xfrm>
        </p:grpSpPr>
        <p:sp>
          <p:nvSpPr>
            <p:cNvPr id="69" name="Rounded Rectangle 68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2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49278" y="12743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Play greatest to smallest!</a:t>
            </a:r>
          </a:p>
        </p:txBody>
      </p:sp>
      <p:grpSp>
        <p:nvGrpSpPr>
          <p:cNvPr id="59" name="Group 58"/>
          <p:cNvGrpSpPr/>
          <p:nvPr/>
        </p:nvGrpSpPr>
        <p:grpSpPr>
          <a:xfrm>
            <a:off x="785571" y="2733428"/>
            <a:ext cx="867906" cy="1131376"/>
            <a:chOff x="3272387" y="1456124"/>
            <a:chExt cx="867906" cy="1131376"/>
          </a:xfrm>
        </p:grpSpPr>
        <p:sp>
          <p:nvSpPr>
            <p:cNvPr id="9" name="Rounded Rectangle 8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3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785571" y="2733428"/>
            <a:ext cx="867906" cy="1131376"/>
            <a:chOff x="4456845" y="1463873"/>
            <a:chExt cx="867906" cy="1131376"/>
          </a:xfrm>
        </p:grpSpPr>
        <p:sp>
          <p:nvSpPr>
            <p:cNvPr id="11" name="Rounded Rectangle 10"/>
            <p:cNvSpPr/>
            <p:nvPr/>
          </p:nvSpPr>
          <p:spPr>
            <a:xfrm>
              <a:off x="4456845" y="1463873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526587" y="1564612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785571" y="2733428"/>
            <a:ext cx="867906" cy="1131376"/>
            <a:chOff x="2913342" y="2741387"/>
            <a:chExt cx="867906" cy="1131376"/>
          </a:xfrm>
        </p:grpSpPr>
        <p:sp>
          <p:nvSpPr>
            <p:cNvPr id="17" name="Rounded Rectangle 16"/>
            <p:cNvSpPr/>
            <p:nvPr/>
          </p:nvSpPr>
          <p:spPr>
            <a:xfrm>
              <a:off x="2913342" y="2741387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983084" y="2842126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7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785571" y="2733428"/>
            <a:ext cx="867906" cy="1131376"/>
            <a:chOff x="4376769" y="2984479"/>
            <a:chExt cx="867906" cy="1131376"/>
          </a:xfrm>
        </p:grpSpPr>
        <p:sp>
          <p:nvSpPr>
            <p:cNvPr id="19" name="Rounded Rectangle 18"/>
            <p:cNvSpPr/>
            <p:nvPr/>
          </p:nvSpPr>
          <p:spPr>
            <a:xfrm>
              <a:off x="4376769" y="2984479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446511" y="3085218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8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85571" y="2733428"/>
            <a:ext cx="867906" cy="1131376"/>
            <a:chOff x="531831" y="4214470"/>
            <a:chExt cx="867906" cy="1131376"/>
          </a:xfrm>
        </p:grpSpPr>
        <p:sp>
          <p:nvSpPr>
            <p:cNvPr id="21" name="Rounded Rectangle 20"/>
            <p:cNvSpPr/>
            <p:nvPr/>
          </p:nvSpPr>
          <p:spPr>
            <a:xfrm>
              <a:off x="531831" y="4214470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6679" y="4285182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9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84084" y="2733428"/>
            <a:ext cx="1070881" cy="1131376"/>
            <a:chOff x="1566072" y="4183395"/>
            <a:chExt cx="1070881" cy="1131376"/>
          </a:xfrm>
        </p:grpSpPr>
        <p:sp>
          <p:nvSpPr>
            <p:cNvPr id="23" name="Rounded Rectangle 22"/>
            <p:cNvSpPr/>
            <p:nvPr/>
          </p:nvSpPr>
          <p:spPr>
            <a:xfrm>
              <a:off x="1667560" y="418339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66072" y="442368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10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684084" y="2733428"/>
            <a:ext cx="1070881" cy="1131376"/>
            <a:chOff x="2634370" y="4240598"/>
            <a:chExt cx="1070881" cy="1131376"/>
          </a:xfrm>
        </p:grpSpPr>
        <p:sp>
          <p:nvSpPr>
            <p:cNvPr id="25" name="Rounded Rectangle 24"/>
            <p:cNvSpPr/>
            <p:nvPr/>
          </p:nvSpPr>
          <p:spPr>
            <a:xfrm>
              <a:off x="2735858" y="424059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634370" y="448088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11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684084" y="2733428"/>
            <a:ext cx="1070881" cy="1131376"/>
            <a:chOff x="4113296" y="4227772"/>
            <a:chExt cx="1070881" cy="1131376"/>
          </a:xfrm>
        </p:grpSpPr>
        <p:sp>
          <p:nvSpPr>
            <p:cNvPr id="27" name="Rounded Rectangle 26"/>
            <p:cNvSpPr/>
            <p:nvPr/>
          </p:nvSpPr>
          <p:spPr>
            <a:xfrm>
              <a:off x="4214784" y="4227772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13296" y="4468059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12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84084" y="2733428"/>
            <a:ext cx="1070881" cy="1131376"/>
            <a:chOff x="825318" y="5359148"/>
            <a:chExt cx="1070881" cy="1131376"/>
          </a:xfrm>
        </p:grpSpPr>
        <p:sp>
          <p:nvSpPr>
            <p:cNvPr id="29" name="Rounded Rectangle 28"/>
            <p:cNvSpPr/>
            <p:nvPr/>
          </p:nvSpPr>
          <p:spPr>
            <a:xfrm>
              <a:off x="926806" y="535914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25318" y="559943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13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84084" y="2733428"/>
            <a:ext cx="1070881" cy="1131376"/>
            <a:chOff x="2166459" y="5314771"/>
            <a:chExt cx="1070881" cy="1131376"/>
          </a:xfrm>
        </p:grpSpPr>
        <p:sp>
          <p:nvSpPr>
            <p:cNvPr id="31" name="Rounded Rectangle 30"/>
            <p:cNvSpPr/>
            <p:nvPr/>
          </p:nvSpPr>
          <p:spPr>
            <a:xfrm>
              <a:off x="2267947" y="5314771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166459" y="5555058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14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684084" y="2733428"/>
            <a:ext cx="1070881" cy="1131376"/>
            <a:chOff x="7122143" y="1462825"/>
            <a:chExt cx="1070881" cy="1131376"/>
          </a:xfrm>
        </p:grpSpPr>
        <p:sp>
          <p:nvSpPr>
            <p:cNvPr id="35" name="Rounded Rectangle 34"/>
            <p:cNvSpPr/>
            <p:nvPr/>
          </p:nvSpPr>
          <p:spPr>
            <a:xfrm>
              <a:off x="7223631" y="1462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122143" y="1703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16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84084" y="2733428"/>
            <a:ext cx="1070881" cy="1131376"/>
            <a:chOff x="6185406" y="3082896"/>
            <a:chExt cx="1070881" cy="1131376"/>
          </a:xfrm>
        </p:grpSpPr>
        <p:sp>
          <p:nvSpPr>
            <p:cNvPr id="37" name="Rounded Rectangle 36"/>
            <p:cNvSpPr/>
            <p:nvPr/>
          </p:nvSpPr>
          <p:spPr>
            <a:xfrm>
              <a:off x="6286894" y="308289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185406" y="332318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17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4084" y="2733428"/>
            <a:ext cx="1070881" cy="1131376"/>
            <a:chOff x="5484962" y="4674385"/>
            <a:chExt cx="1070881" cy="1131376"/>
          </a:xfrm>
        </p:grpSpPr>
        <p:sp>
          <p:nvSpPr>
            <p:cNvPr id="39" name="Rounded Rectangle 38"/>
            <p:cNvSpPr/>
            <p:nvPr/>
          </p:nvSpPr>
          <p:spPr>
            <a:xfrm>
              <a:off x="5586450" y="467438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484962" y="491467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18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84084" y="2733428"/>
            <a:ext cx="1070881" cy="1131376"/>
            <a:chOff x="6847045" y="4483825"/>
            <a:chExt cx="1070881" cy="1131376"/>
          </a:xfrm>
        </p:grpSpPr>
        <p:sp>
          <p:nvSpPr>
            <p:cNvPr id="41" name="Rounded Rectangle 40"/>
            <p:cNvSpPr/>
            <p:nvPr/>
          </p:nvSpPr>
          <p:spPr>
            <a:xfrm>
              <a:off x="6948533" y="4483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847045" y="4724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19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785571" y="2733428"/>
            <a:ext cx="867906" cy="1131376"/>
            <a:chOff x="3272387" y="1456124"/>
            <a:chExt cx="867906" cy="1131376"/>
          </a:xfrm>
        </p:grpSpPr>
        <p:sp>
          <p:nvSpPr>
            <p:cNvPr id="72" name="Rounded Rectangle 71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785571" y="2733428"/>
            <a:ext cx="867906" cy="1131376"/>
            <a:chOff x="3272387" y="1456124"/>
            <a:chExt cx="867906" cy="1131376"/>
          </a:xfrm>
        </p:grpSpPr>
        <p:sp>
          <p:nvSpPr>
            <p:cNvPr id="75" name="Rounded Rectangle 74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5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4084" y="2733428"/>
            <a:ext cx="1070881" cy="1131376"/>
            <a:chOff x="3907469" y="5438747"/>
            <a:chExt cx="1070881" cy="1131376"/>
          </a:xfrm>
        </p:grpSpPr>
        <p:sp>
          <p:nvSpPr>
            <p:cNvPr id="33" name="Rounded Rectangle 32"/>
            <p:cNvSpPr/>
            <p:nvPr/>
          </p:nvSpPr>
          <p:spPr>
            <a:xfrm>
              <a:off x="4008957" y="5438747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907469" y="5679034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15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684084" y="2733428"/>
            <a:ext cx="1070881" cy="1131376"/>
            <a:chOff x="6586702" y="5495226"/>
            <a:chExt cx="1070881" cy="1131376"/>
          </a:xfrm>
        </p:grpSpPr>
        <p:sp>
          <p:nvSpPr>
            <p:cNvPr id="43" name="Rounded Rectangle 42"/>
            <p:cNvSpPr/>
            <p:nvPr/>
          </p:nvSpPr>
          <p:spPr>
            <a:xfrm>
              <a:off x="6688190" y="549522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586702" y="573551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037955" y="185909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place 3 cards in order?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037955" y="40533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place 4 cards in order?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2" name="Rounded Rectangle 81"/>
          <p:cNvSpPr/>
          <p:nvPr/>
        </p:nvSpPr>
        <p:spPr>
          <a:xfrm>
            <a:off x="785571" y="2733428"/>
            <a:ext cx="867906" cy="11313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218" y="4498032"/>
            <a:ext cx="1285849" cy="2006139"/>
          </a:xfrm>
          <a:prstGeom prst="rect">
            <a:avLst/>
          </a:prstGeom>
        </p:spPr>
      </p:pic>
      <p:sp>
        <p:nvSpPr>
          <p:cNvPr id="86" name="Rounded Rectangular Callout 85"/>
          <p:cNvSpPr/>
          <p:nvPr/>
        </p:nvSpPr>
        <p:spPr>
          <a:xfrm>
            <a:off x="3027671" y="4871948"/>
            <a:ext cx="2805193" cy="704060"/>
          </a:xfrm>
          <a:prstGeom prst="wedgeRoundRectCallout">
            <a:avLst>
              <a:gd name="adj1" fmla="val -62269"/>
              <a:gd name="adj2" fmla="val 7570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TextBox 86"/>
          <p:cNvSpPr txBox="1"/>
          <p:nvPr/>
        </p:nvSpPr>
        <p:spPr>
          <a:xfrm>
            <a:off x="3169808" y="4964758"/>
            <a:ext cx="2655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It is 20, 18, 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059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0162 L 0.52084 -0.0064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81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608 0.00833 L 0.33455 -0.0041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17344 -0.0041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86" grpId="0" animBg="1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>
            <a:off x="1044426" y="2757827"/>
            <a:ext cx="1070881" cy="1131376"/>
            <a:chOff x="5484962" y="4674385"/>
            <a:chExt cx="1070881" cy="1131376"/>
          </a:xfrm>
        </p:grpSpPr>
        <p:sp>
          <p:nvSpPr>
            <p:cNvPr id="39" name="Rounded Rectangle 38"/>
            <p:cNvSpPr/>
            <p:nvPr/>
          </p:nvSpPr>
          <p:spPr>
            <a:xfrm>
              <a:off x="5586450" y="467438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484962" y="491467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18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145913" y="2757827"/>
            <a:ext cx="867906" cy="1131376"/>
            <a:chOff x="3272387" y="1456124"/>
            <a:chExt cx="867906" cy="1131376"/>
          </a:xfrm>
        </p:grpSpPr>
        <p:sp>
          <p:nvSpPr>
            <p:cNvPr id="75" name="Rounded Rectangle 74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5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044426" y="2757827"/>
            <a:ext cx="1070881" cy="1131376"/>
            <a:chOff x="6586702" y="5495226"/>
            <a:chExt cx="1070881" cy="1131376"/>
          </a:xfrm>
        </p:grpSpPr>
        <p:sp>
          <p:nvSpPr>
            <p:cNvPr id="43" name="Rounded Rectangle 42"/>
            <p:cNvSpPr/>
            <p:nvPr/>
          </p:nvSpPr>
          <p:spPr>
            <a:xfrm>
              <a:off x="6688190" y="549522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586702" y="573551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1145913" y="2757827"/>
            <a:ext cx="867906" cy="1131376"/>
            <a:chOff x="3272387" y="1456124"/>
            <a:chExt cx="867906" cy="1131376"/>
          </a:xfrm>
        </p:grpSpPr>
        <p:sp>
          <p:nvSpPr>
            <p:cNvPr id="66" name="Rounded Rectangle 65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1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145913" y="2757827"/>
            <a:ext cx="867906" cy="1131376"/>
            <a:chOff x="3272387" y="1456124"/>
            <a:chExt cx="867906" cy="1131376"/>
          </a:xfrm>
        </p:grpSpPr>
        <p:sp>
          <p:nvSpPr>
            <p:cNvPr id="69" name="Rounded Rectangle 68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2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49278" y="127431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Play smallest to greatest!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1044426" y="2757827"/>
            <a:ext cx="1070881" cy="1131376"/>
            <a:chOff x="825318" y="5359148"/>
            <a:chExt cx="1070881" cy="1131376"/>
          </a:xfrm>
        </p:grpSpPr>
        <p:sp>
          <p:nvSpPr>
            <p:cNvPr id="29" name="Rounded Rectangle 28"/>
            <p:cNvSpPr/>
            <p:nvPr/>
          </p:nvSpPr>
          <p:spPr>
            <a:xfrm>
              <a:off x="926806" y="535914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25318" y="559943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13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44426" y="2757827"/>
            <a:ext cx="1070881" cy="1131376"/>
            <a:chOff x="7122143" y="1462825"/>
            <a:chExt cx="1070881" cy="1131376"/>
          </a:xfrm>
        </p:grpSpPr>
        <p:sp>
          <p:nvSpPr>
            <p:cNvPr id="35" name="Rounded Rectangle 34"/>
            <p:cNvSpPr/>
            <p:nvPr/>
          </p:nvSpPr>
          <p:spPr>
            <a:xfrm>
              <a:off x="7223631" y="1462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122143" y="1703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16</a:t>
              </a: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203115" y="196705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place 3 cards in order?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919359" y="429195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place 4 cards in order?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1145913" y="2757827"/>
            <a:ext cx="867906" cy="1131376"/>
            <a:chOff x="4376769" y="2984479"/>
            <a:chExt cx="867906" cy="1131376"/>
          </a:xfrm>
        </p:grpSpPr>
        <p:sp>
          <p:nvSpPr>
            <p:cNvPr id="19" name="Rounded Rectangle 18"/>
            <p:cNvSpPr/>
            <p:nvPr/>
          </p:nvSpPr>
          <p:spPr>
            <a:xfrm>
              <a:off x="4376769" y="2984479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446511" y="3085218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8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1044426" y="2757827"/>
            <a:ext cx="1070881" cy="1131376"/>
            <a:chOff x="6847045" y="4483825"/>
            <a:chExt cx="1070881" cy="1131376"/>
          </a:xfrm>
        </p:grpSpPr>
        <p:sp>
          <p:nvSpPr>
            <p:cNvPr id="41" name="Rounded Rectangle 40"/>
            <p:cNvSpPr/>
            <p:nvPr/>
          </p:nvSpPr>
          <p:spPr>
            <a:xfrm>
              <a:off x="6948533" y="4483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847045" y="4724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19</a:t>
              </a: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1145913" y="2757827"/>
            <a:ext cx="867906" cy="1131376"/>
            <a:chOff x="3272387" y="1456124"/>
            <a:chExt cx="867906" cy="1131376"/>
          </a:xfrm>
        </p:grpSpPr>
        <p:sp>
          <p:nvSpPr>
            <p:cNvPr id="72" name="Rounded Rectangle 71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044426" y="2757827"/>
            <a:ext cx="1070881" cy="1131376"/>
            <a:chOff x="4113296" y="4227772"/>
            <a:chExt cx="1070881" cy="1131376"/>
          </a:xfrm>
        </p:grpSpPr>
        <p:sp>
          <p:nvSpPr>
            <p:cNvPr id="27" name="Rounded Rectangle 26"/>
            <p:cNvSpPr/>
            <p:nvPr/>
          </p:nvSpPr>
          <p:spPr>
            <a:xfrm>
              <a:off x="4214784" y="4227772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13296" y="4468059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12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145913" y="2757827"/>
            <a:ext cx="867906" cy="1131376"/>
            <a:chOff x="531831" y="4214470"/>
            <a:chExt cx="867906" cy="1131376"/>
          </a:xfrm>
        </p:grpSpPr>
        <p:sp>
          <p:nvSpPr>
            <p:cNvPr id="21" name="Rounded Rectangle 20"/>
            <p:cNvSpPr/>
            <p:nvPr/>
          </p:nvSpPr>
          <p:spPr>
            <a:xfrm>
              <a:off x="531831" y="4214470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6679" y="4285182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9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044426" y="2757827"/>
            <a:ext cx="1070881" cy="1131376"/>
            <a:chOff x="6185406" y="3082896"/>
            <a:chExt cx="1070881" cy="1131376"/>
          </a:xfrm>
        </p:grpSpPr>
        <p:sp>
          <p:nvSpPr>
            <p:cNvPr id="37" name="Rounded Rectangle 36"/>
            <p:cNvSpPr/>
            <p:nvPr/>
          </p:nvSpPr>
          <p:spPr>
            <a:xfrm>
              <a:off x="6286894" y="308289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185406" y="332318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17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044426" y="2757827"/>
            <a:ext cx="1070881" cy="1131376"/>
            <a:chOff x="2166459" y="5314771"/>
            <a:chExt cx="1070881" cy="1131376"/>
          </a:xfrm>
        </p:grpSpPr>
        <p:sp>
          <p:nvSpPr>
            <p:cNvPr id="31" name="Rounded Rectangle 30"/>
            <p:cNvSpPr/>
            <p:nvPr/>
          </p:nvSpPr>
          <p:spPr>
            <a:xfrm>
              <a:off x="2267947" y="5314771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166459" y="5555058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14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044426" y="2757827"/>
            <a:ext cx="1070881" cy="1131376"/>
            <a:chOff x="2634370" y="4240598"/>
            <a:chExt cx="1070881" cy="1131376"/>
          </a:xfrm>
        </p:grpSpPr>
        <p:sp>
          <p:nvSpPr>
            <p:cNvPr id="25" name="Rounded Rectangle 24"/>
            <p:cNvSpPr/>
            <p:nvPr/>
          </p:nvSpPr>
          <p:spPr>
            <a:xfrm>
              <a:off x="2735858" y="424059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634370" y="448088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11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145913" y="2757827"/>
            <a:ext cx="867906" cy="1131376"/>
            <a:chOff x="2913342" y="2741387"/>
            <a:chExt cx="867906" cy="1131376"/>
          </a:xfrm>
        </p:grpSpPr>
        <p:sp>
          <p:nvSpPr>
            <p:cNvPr id="17" name="Rounded Rectangle 16"/>
            <p:cNvSpPr/>
            <p:nvPr/>
          </p:nvSpPr>
          <p:spPr>
            <a:xfrm>
              <a:off x="2913342" y="2741387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983084" y="2842126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7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45913" y="2757827"/>
            <a:ext cx="867906" cy="1131376"/>
            <a:chOff x="3272387" y="1456124"/>
            <a:chExt cx="867906" cy="1131376"/>
          </a:xfrm>
        </p:grpSpPr>
        <p:sp>
          <p:nvSpPr>
            <p:cNvPr id="9" name="Rounded Rectangle 8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3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044426" y="2757827"/>
            <a:ext cx="1070881" cy="1131376"/>
            <a:chOff x="1566072" y="4183395"/>
            <a:chExt cx="1070881" cy="1131376"/>
          </a:xfrm>
        </p:grpSpPr>
        <p:sp>
          <p:nvSpPr>
            <p:cNvPr id="23" name="Rounded Rectangle 22"/>
            <p:cNvSpPr/>
            <p:nvPr/>
          </p:nvSpPr>
          <p:spPr>
            <a:xfrm>
              <a:off x="1667560" y="418339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66072" y="442368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10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44426" y="2757827"/>
            <a:ext cx="1070881" cy="1131376"/>
            <a:chOff x="3907469" y="5438747"/>
            <a:chExt cx="1070881" cy="1131376"/>
          </a:xfrm>
        </p:grpSpPr>
        <p:sp>
          <p:nvSpPr>
            <p:cNvPr id="33" name="Rounded Rectangle 32"/>
            <p:cNvSpPr/>
            <p:nvPr/>
          </p:nvSpPr>
          <p:spPr>
            <a:xfrm>
              <a:off x="4008957" y="5438747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907469" y="5679034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15</a:t>
              </a:r>
            </a:p>
          </p:txBody>
        </p:sp>
      </p:grpSp>
      <p:sp>
        <p:nvSpPr>
          <p:cNvPr id="82" name="Rounded Rectangle 81"/>
          <p:cNvSpPr/>
          <p:nvPr/>
        </p:nvSpPr>
        <p:spPr>
          <a:xfrm>
            <a:off x="1145913" y="2757827"/>
            <a:ext cx="867906" cy="11313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ular Callout 1"/>
          <p:cNvSpPr/>
          <p:nvPr/>
        </p:nvSpPr>
        <p:spPr>
          <a:xfrm>
            <a:off x="3027671" y="4871948"/>
            <a:ext cx="2805193" cy="704060"/>
          </a:xfrm>
          <a:prstGeom prst="wedgeRoundRectCallout">
            <a:avLst>
              <a:gd name="adj1" fmla="val -62269"/>
              <a:gd name="adj2" fmla="val 7570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169808" y="4964758"/>
            <a:ext cx="2655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It is 3, 10, 14</a:t>
            </a: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45414" y="4996742"/>
            <a:ext cx="1706690" cy="11786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26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0.56806 0.0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03" y="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0.35643 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51 0.00394 L 0.17674 0.003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2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5785332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1149277" y="2726534"/>
            <a:ext cx="867906" cy="1131376"/>
            <a:chOff x="3272387" y="1456124"/>
            <a:chExt cx="867906" cy="1131376"/>
          </a:xfrm>
        </p:grpSpPr>
        <p:sp>
          <p:nvSpPr>
            <p:cNvPr id="66" name="Rounded Rectangle 65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1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149277" y="2726534"/>
            <a:ext cx="867906" cy="1131376"/>
            <a:chOff x="3272387" y="1456124"/>
            <a:chExt cx="867906" cy="1131376"/>
          </a:xfrm>
        </p:grpSpPr>
        <p:sp>
          <p:nvSpPr>
            <p:cNvPr id="69" name="Rounded Rectangle 68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2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49278" y="17841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could go in the middle?</a:t>
            </a:r>
          </a:p>
        </p:txBody>
      </p:sp>
      <p:grpSp>
        <p:nvGrpSpPr>
          <p:cNvPr id="59" name="Group 58"/>
          <p:cNvGrpSpPr/>
          <p:nvPr/>
        </p:nvGrpSpPr>
        <p:grpSpPr>
          <a:xfrm>
            <a:off x="1149277" y="2726534"/>
            <a:ext cx="867906" cy="1131376"/>
            <a:chOff x="3272387" y="1456124"/>
            <a:chExt cx="867906" cy="1131376"/>
          </a:xfrm>
        </p:grpSpPr>
        <p:sp>
          <p:nvSpPr>
            <p:cNvPr id="9" name="Rounded Rectangle 8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3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149277" y="2726534"/>
            <a:ext cx="867906" cy="1131376"/>
            <a:chOff x="4456845" y="1463873"/>
            <a:chExt cx="867906" cy="1131376"/>
          </a:xfrm>
        </p:grpSpPr>
        <p:sp>
          <p:nvSpPr>
            <p:cNvPr id="11" name="Rounded Rectangle 10"/>
            <p:cNvSpPr/>
            <p:nvPr/>
          </p:nvSpPr>
          <p:spPr>
            <a:xfrm>
              <a:off x="4456845" y="1463873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526587" y="1564612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4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149277" y="2726534"/>
            <a:ext cx="867906" cy="1131376"/>
            <a:chOff x="2913342" y="2741387"/>
            <a:chExt cx="867906" cy="1131376"/>
          </a:xfrm>
        </p:grpSpPr>
        <p:sp>
          <p:nvSpPr>
            <p:cNvPr id="17" name="Rounded Rectangle 16"/>
            <p:cNvSpPr/>
            <p:nvPr/>
          </p:nvSpPr>
          <p:spPr>
            <a:xfrm>
              <a:off x="2913342" y="2741387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983084" y="2842126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7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1149277" y="2726534"/>
            <a:ext cx="867906" cy="1131376"/>
            <a:chOff x="4376769" y="2984479"/>
            <a:chExt cx="867906" cy="1131376"/>
          </a:xfrm>
        </p:grpSpPr>
        <p:sp>
          <p:nvSpPr>
            <p:cNvPr id="19" name="Rounded Rectangle 18"/>
            <p:cNvSpPr/>
            <p:nvPr/>
          </p:nvSpPr>
          <p:spPr>
            <a:xfrm>
              <a:off x="4376769" y="2984479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446511" y="3085218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8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149277" y="2726534"/>
            <a:ext cx="867906" cy="1131376"/>
            <a:chOff x="531831" y="4214470"/>
            <a:chExt cx="867906" cy="1131376"/>
          </a:xfrm>
        </p:grpSpPr>
        <p:sp>
          <p:nvSpPr>
            <p:cNvPr id="21" name="Rounded Rectangle 20"/>
            <p:cNvSpPr/>
            <p:nvPr/>
          </p:nvSpPr>
          <p:spPr>
            <a:xfrm>
              <a:off x="531831" y="4214470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6679" y="4285182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9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047790" y="2726534"/>
            <a:ext cx="1070881" cy="1131376"/>
            <a:chOff x="1566072" y="4183395"/>
            <a:chExt cx="1070881" cy="1131376"/>
          </a:xfrm>
        </p:grpSpPr>
        <p:sp>
          <p:nvSpPr>
            <p:cNvPr id="23" name="Rounded Rectangle 22"/>
            <p:cNvSpPr/>
            <p:nvPr/>
          </p:nvSpPr>
          <p:spPr>
            <a:xfrm>
              <a:off x="1667560" y="418339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66072" y="442368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10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047790" y="2726534"/>
            <a:ext cx="1070881" cy="1131376"/>
            <a:chOff x="2634370" y="4240598"/>
            <a:chExt cx="1070881" cy="1131376"/>
          </a:xfrm>
        </p:grpSpPr>
        <p:sp>
          <p:nvSpPr>
            <p:cNvPr id="25" name="Rounded Rectangle 24"/>
            <p:cNvSpPr/>
            <p:nvPr/>
          </p:nvSpPr>
          <p:spPr>
            <a:xfrm>
              <a:off x="2735858" y="424059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634370" y="448088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11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1047790" y="2726534"/>
            <a:ext cx="1070881" cy="1131376"/>
            <a:chOff x="4113296" y="4227772"/>
            <a:chExt cx="1070881" cy="1131376"/>
          </a:xfrm>
        </p:grpSpPr>
        <p:sp>
          <p:nvSpPr>
            <p:cNvPr id="27" name="Rounded Rectangle 26"/>
            <p:cNvSpPr/>
            <p:nvPr/>
          </p:nvSpPr>
          <p:spPr>
            <a:xfrm>
              <a:off x="4214784" y="4227772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13296" y="4468059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12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047790" y="2726534"/>
            <a:ext cx="1070881" cy="1131376"/>
            <a:chOff x="825318" y="5359148"/>
            <a:chExt cx="1070881" cy="1131376"/>
          </a:xfrm>
        </p:grpSpPr>
        <p:sp>
          <p:nvSpPr>
            <p:cNvPr id="29" name="Rounded Rectangle 28"/>
            <p:cNvSpPr/>
            <p:nvPr/>
          </p:nvSpPr>
          <p:spPr>
            <a:xfrm>
              <a:off x="926806" y="535914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25318" y="559943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13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047790" y="2726534"/>
            <a:ext cx="1070881" cy="1131376"/>
            <a:chOff x="2166459" y="5314771"/>
            <a:chExt cx="1070881" cy="1131376"/>
          </a:xfrm>
        </p:grpSpPr>
        <p:sp>
          <p:nvSpPr>
            <p:cNvPr id="31" name="Rounded Rectangle 30"/>
            <p:cNvSpPr/>
            <p:nvPr/>
          </p:nvSpPr>
          <p:spPr>
            <a:xfrm>
              <a:off x="2267947" y="5314771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166459" y="5555058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14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047790" y="2726534"/>
            <a:ext cx="1070881" cy="1131376"/>
            <a:chOff x="7122143" y="1462825"/>
            <a:chExt cx="1070881" cy="1131376"/>
          </a:xfrm>
        </p:grpSpPr>
        <p:sp>
          <p:nvSpPr>
            <p:cNvPr id="35" name="Rounded Rectangle 34"/>
            <p:cNvSpPr/>
            <p:nvPr/>
          </p:nvSpPr>
          <p:spPr>
            <a:xfrm>
              <a:off x="7223631" y="1462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122143" y="1703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16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995248" y="2685695"/>
            <a:ext cx="1070881" cy="1131376"/>
            <a:chOff x="6822382" y="4483825"/>
            <a:chExt cx="1070881" cy="1131376"/>
          </a:xfrm>
        </p:grpSpPr>
        <p:sp>
          <p:nvSpPr>
            <p:cNvPr id="41" name="Rounded Rectangle 40"/>
            <p:cNvSpPr/>
            <p:nvPr/>
          </p:nvSpPr>
          <p:spPr>
            <a:xfrm>
              <a:off x="6948533" y="4483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822382" y="4664626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19</a:t>
              </a: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1903042" y="1258086"/>
            <a:ext cx="4293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2 cards.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919359" y="4291954"/>
            <a:ext cx="61714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Draw a picture and write a number that </a:t>
            </a:r>
            <a:r>
              <a:rPr lang="en-GB" sz="3200" i="1" dirty="0">
                <a:latin typeface="Comic Sans MS" panose="030F0702030302020204" pitchFamily="66" charset="0"/>
              </a:rPr>
              <a:t>could</a:t>
            </a:r>
            <a:r>
              <a:rPr lang="en-GB" sz="3200" dirty="0">
                <a:latin typeface="Comic Sans MS" panose="030F0702030302020204" pitchFamily="66" charset="0"/>
              </a:rPr>
              <a:t> go in the middle.</a:t>
            </a: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3665902" y="2685695"/>
            <a:ext cx="867906" cy="11313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extBox 81"/>
          <p:cNvSpPr txBox="1"/>
          <p:nvPr/>
        </p:nvSpPr>
        <p:spPr>
          <a:xfrm>
            <a:off x="3564414" y="2896523"/>
            <a:ext cx="107088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5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8110">
            <a:off x="649631" y="436083"/>
            <a:ext cx="2229805" cy="14111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3406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7" grpId="0"/>
      <p:bldP spid="78" grpId="0"/>
      <p:bldP spid="81" grpId="0" animBg="1"/>
      <p:bldP spid="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1.8|6.8|11.4|14.7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6.1|6.8|15.5|1.6|2.1|1.5|2.6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|9.5|9.1|3.4|4.3|3.5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2.5|2.3|6.4|13.4|1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.6|1.5|5.1|1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4.6|8.8|2|1.9|15|1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0.5|2|1.9|16|1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8|1.5|1.2|2.6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cee99ee9-287b-4f9a-957c-ba5ae7375c9a"/>
  </ds:schemaRefs>
</ds:datastoreItem>
</file>

<file path=customXml/itemProps3.xml><?xml version="1.0" encoding="utf-8"?>
<ds:datastoreItem xmlns:ds="http://schemas.openxmlformats.org/officeDocument/2006/customXml" ds:itemID="{F49C9FEB-5CC6-489A-82E9-35319524D0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5755</TotalTime>
  <Words>331</Words>
  <Application>Microsoft Office PowerPoint</Application>
  <PresentationFormat>On-screen Show (4:3)</PresentationFormat>
  <Paragraphs>128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questions 3 and 4 on the worksheet</vt:lpstr>
      <vt:lpstr>PowerPoint Presentation</vt:lpstr>
      <vt:lpstr>Have a go at question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 Sothcott</cp:lastModifiedBy>
  <cp:revision>233</cp:revision>
  <dcterms:created xsi:type="dcterms:W3CDTF">2019-07-05T11:02:13Z</dcterms:created>
  <dcterms:modified xsi:type="dcterms:W3CDTF">2021-09-28T17:09:41Z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