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74" r:id="rId11"/>
    <p:sldId id="272" r:id="rId12"/>
    <p:sldId id="271" r:id="rId13"/>
    <p:sldId id="270" r:id="rId14"/>
    <p:sldId id="273" r:id="rId15"/>
    <p:sldId id="275" r:id="rId16"/>
    <p:sldId id="276" r:id="rId17"/>
    <p:sldId id="277" r:id="rId18"/>
    <p:sldId id="268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65" r:id="rId28"/>
    <p:sldId id="269" r:id="rId29"/>
    <p:sldId id="286" r:id="rId30"/>
    <p:sldId id="287" r:id="rId31"/>
    <p:sldId id="288" r:id="rId32"/>
    <p:sldId id="289" r:id="rId33"/>
    <p:sldId id="290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60"/>
  </p:normalViewPr>
  <p:slideViewPr>
    <p:cSldViewPr>
      <p:cViewPr varScale="1">
        <p:scale>
          <a:sx n="109" d="100"/>
          <a:sy n="109" d="100"/>
        </p:scale>
        <p:origin x="171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501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144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32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42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53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382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789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82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067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00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043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47EF2-57A3-412F-99F8-A57A3279F063}" type="datetimeFigureOut">
              <a:rPr lang="en-GB" smtClean="0"/>
              <a:t>05/02/2018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B89E7-9893-4E33-9DC6-F4D57FFAA7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24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can</a:t>
            </a:r>
            <a:endParaRPr lang="en-GB" sz="88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87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him</a:t>
            </a:r>
            <a:endParaRPr lang="en-GB" sz="8800" dirty="0">
              <a:solidFill>
                <a:srgbClr val="C00000"/>
              </a:solidFill>
              <a:latin typeface="SassoonCRInfant" pitchFamily="2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9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his</a:t>
            </a:r>
            <a:endParaRPr lang="en-GB" sz="8800" dirty="0">
              <a:solidFill>
                <a:srgbClr val="C00000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57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put</a:t>
            </a:r>
            <a:endParaRPr lang="en-GB" sz="8800" dirty="0">
              <a:solidFill>
                <a:srgbClr val="C00000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67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back</a:t>
            </a:r>
            <a:endParaRPr lang="en-GB" sz="88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10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but</a:t>
            </a:r>
            <a:endParaRPr lang="en-GB" sz="8800" dirty="0">
              <a:solidFill>
                <a:srgbClr val="C00000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86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off</a:t>
            </a:r>
            <a:endParaRPr lang="en-GB" sz="8800" dirty="0">
              <a:solidFill>
                <a:srgbClr val="C00000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58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C00000"/>
                </a:solidFill>
                <a:latin typeface="SassoonCRInfant" pitchFamily="2" charset="0"/>
              </a:rPr>
              <a:t>on</a:t>
            </a:r>
            <a:endParaRPr lang="en-GB" sz="8800" dirty="0">
              <a:solidFill>
                <a:srgbClr val="C00000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55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dad</a:t>
            </a:r>
            <a:endParaRPr lang="en-GB" sz="88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1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chemeClr val="tx2"/>
                </a:solidFill>
                <a:latin typeface="SassoonCRInfant" pitchFamily="2" charset="0"/>
              </a:rPr>
              <a:t>then</a:t>
            </a:r>
            <a:endParaRPr lang="en-GB" sz="8800" dirty="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chemeClr val="tx2"/>
                </a:solidFill>
                <a:latin typeface="SassoonCRInfant" pitchFamily="2" charset="0"/>
              </a:rPr>
              <a:t>that</a:t>
            </a:r>
            <a:endParaRPr lang="en-GB" sz="8800" dirty="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chemeClr val="tx2"/>
                </a:solidFill>
                <a:latin typeface="SassoonCRInfant" pitchFamily="2" charset="0"/>
              </a:rPr>
              <a:t>this</a:t>
            </a:r>
            <a:endParaRPr lang="en-GB" sz="8800" dirty="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chemeClr val="tx2"/>
                </a:solidFill>
                <a:latin typeface="SassoonCRInfant" pitchFamily="2" charset="0"/>
              </a:rPr>
              <a:t>them</a:t>
            </a:r>
            <a:endParaRPr lang="en-GB" sz="8800" dirty="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chemeClr val="tx2"/>
                </a:solidFill>
                <a:latin typeface="SassoonCRInfant" pitchFamily="2" charset="0"/>
              </a:rPr>
              <a:t>with</a:t>
            </a:r>
            <a:endParaRPr lang="en-GB" sz="8800" dirty="0">
              <a:solidFill>
                <a:schemeClr val="tx2"/>
              </a:solidFill>
              <a:latin typeface="SassoonCRInfant" pitchFamily="2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FF0000"/>
                </a:solidFill>
                <a:latin typeface="SassoonCRInfant" pitchFamily="2" charset="0"/>
              </a:rPr>
              <a:t>see</a:t>
            </a:r>
            <a:endParaRPr lang="en-GB" sz="8800" dirty="0">
              <a:solidFill>
                <a:srgbClr val="FF0000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000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for</a:t>
            </a:r>
            <a:endParaRPr lang="en-GB" sz="8800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5040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now</a:t>
            </a:r>
            <a:endParaRPr lang="en-GB" sz="8800" dirty="0"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0548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CRInfant" pitchFamily="2" charset="0"/>
              </a:rPr>
              <a:t>down</a:t>
            </a:r>
            <a:endParaRPr lang="en-GB" sz="8800" dirty="0">
              <a:latin typeface="SassoonCRInfant" pitchFamily="2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87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solidFill>
                  <a:srgbClr val="002060"/>
                </a:solidFill>
                <a:latin typeface="SassoonCRInfant" pitchFamily="2" charset="0"/>
              </a:rPr>
              <a:t>look</a:t>
            </a:r>
            <a:endParaRPr lang="en-GB" sz="8800" dirty="0">
              <a:solidFill>
                <a:srgbClr val="002060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1881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solidFill>
                  <a:srgbClr val="002060"/>
                </a:solidFill>
                <a:latin typeface="SassoonCRInfant" pitchFamily="2" charset="0"/>
              </a:rPr>
              <a:t>too</a:t>
            </a:r>
            <a:endParaRPr lang="en-GB" sz="8800" dirty="0">
              <a:solidFill>
                <a:srgbClr val="002060"/>
              </a:solidFill>
              <a:latin typeface="SassoonCRInfant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02137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solidFill>
                  <a:schemeClr val="accent3">
                    <a:lumMod val="50000"/>
                  </a:schemeClr>
                </a:solidFill>
              </a:rPr>
              <a:t>went</a:t>
            </a:r>
            <a:endParaRPr lang="en-GB" sz="8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166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>
                <a:solidFill>
                  <a:schemeClr val="accent3">
                    <a:lumMod val="50000"/>
                  </a:schemeClr>
                </a:solidFill>
              </a:rPr>
              <a:t>i</a:t>
            </a:r>
            <a:r>
              <a:rPr lang="en-US" sz="8800" dirty="0" smtClean="0">
                <a:solidFill>
                  <a:schemeClr val="accent3">
                    <a:lumMod val="50000"/>
                  </a:schemeClr>
                </a:solidFill>
              </a:rPr>
              <a:t>t’s</a:t>
            </a:r>
            <a:endParaRPr lang="en-GB" sz="8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6301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000" dirty="0" smtClean="0">
                <a:solidFill>
                  <a:schemeClr val="accent3">
                    <a:lumMod val="50000"/>
                  </a:schemeClr>
                </a:solidFill>
              </a:rPr>
              <a:t>from</a:t>
            </a:r>
            <a:endParaRPr lang="en-GB" sz="8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5243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/>
              <a:t>children</a:t>
            </a:r>
            <a:endParaRPr lang="en-GB" sz="8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6429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solidFill>
                  <a:schemeClr val="accent3">
                    <a:lumMod val="50000"/>
                  </a:schemeClr>
                </a:solidFill>
              </a:rPr>
              <a:t>just</a:t>
            </a:r>
            <a:endParaRPr lang="en-GB" sz="8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6972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solidFill>
                  <a:schemeClr val="accent3">
                    <a:lumMod val="50000"/>
                  </a:schemeClr>
                </a:solidFill>
              </a:rPr>
              <a:t>help</a:t>
            </a:r>
            <a:endParaRPr lang="en-GB" sz="8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391644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End!</a:t>
            </a:r>
            <a:endParaRPr lang="en-GB" dirty="0"/>
          </a:p>
        </p:txBody>
      </p:sp>
      <p:pic>
        <p:nvPicPr>
          <p:cNvPr id="1026" name="Picture 2" descr="C:\Users\joanne.mason\AppData\Local\Microsoft\Windows\Temporary Internet Files\Content.IE5\FM15I7FX\MC90043758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725" y="2924969"/>
            <a:ext cx="186055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027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/>
              <a:t>little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20917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one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77328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do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20790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when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00339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What	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73272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out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296552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35</Words>
  <Application>Microsoft Office PowerPoint</Application>
  <PresentationFormat>On-screen Show (4:3)</PresentationFormat>
  <Paragraphs>33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Comic Sans MS</vt:lpstr>
      <vt:lpstr>SassoonCRInfant</vt:lpstr>
      <vt:lpstr>Office Theme</vt:lpstr>
      <vt:lpstr>can</vt:lpstr>
      <vt:lpstr>him</vt:lpstr>
      <vt:lpstr>his</vt:lpstr>
      <vt:lpstr>put</vt:lpstr>
      <vt:lpstr>back</vt:lpstr>
      <vt:lpstr>but</vt:lpstr>
      <vt:lpstr>off</vt:lpstr>
      <vt:lpstr>on</vt:lpstr>
      <vt:lpstr>dad</vt:lpstr>
      <vt:lpstr>then</vt:lpstr>
      <vt:lpstr>that</vt:lpstr>
      <vt:lpstr>this</vt:lpstr>
      <vt:lpstr>them</vt:lpstr>
      <vt:lpstr>with</vt:lpstr>
      <vt:lpstr>see</vt:lpstr>
      <vt:lpstr>for</vt:lpstr>
      <vt:lpstr>now</vt:lpstr>
      <vt:lpstr>down</vt:lpstr>
      <vt:lpstr>look</vt:lpstr>
      <vt:lpstr>too</vt:lpstr>
      <vt:lpstr>went</vt:lpstr>
      <vt:lpstr>it’s</vt:lpstr>
      <vt:lpstr>from</vt:lpstr>
      <vt:lpstr>children</vt:lpstr>
      <vt:lpstr>just</vt:lpstr>
      <vt:lpstr>help</vt:lpstr>
      <vt:lpstr>The End!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</dc:title>
  <dc:creator>Joanne Mason</dc:creator>
  <cp:lastModifiedBy>Jo Mason</cp:lastModifiedBy>
  <cp:revision>10</cp:revision>
  <dcterms:created xsi:type="dcterms:W3CDTF">2013-09-18T20:57:35Z</dcterms:created>
  <dcterms:modified xsi:type="dcterms:W3CDTF">2018-02-05T08:24:11Z</dcterms:modified>
</cp:coreProperties>
</file>