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6"/>
  </p:notesMasterIdLst>
  <p:handoutMasterIdLst>
    <p:handoutMasterId r:id="rId77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6" r:id="rId71"/>
    <p:sldId id="337" r:id="rId72"/>
    <p:sldId id="338" r:id="rId73"/>
    <p:sldId id="339" r:id="rId74"/>
    <p:sldId id="267" r:id="rId7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78"/>
      <p:bold r:id="rId79"/>
      <p:italic r:id="rId80"/>
      <p:boldItalic r:id="rId81"/>
    </p:embeddedFont>
    <p:embeddedFont>
      <p:font typeface="Twinkl" panose="020B0604020202020204" charset="0"/>
      <p:regular r:id="rId82"/>
      <p:bold r:id="rId8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6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2.fntdata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5.fntdata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3.fntdata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1.fntdata"/><Relationship Id="rId81" Type="http://schemas.openxmlformats.org/officeDocument/2006/relationships/font" Target="fonts/font4.fntdata"/><Relationship Id="rId86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426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27078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46635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3003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82144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427938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0223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08308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11187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723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1268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ck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41871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3181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77347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8148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401744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1085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365677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ff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179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ss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zz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qu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oo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8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07775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ue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87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29796" y="1143728"/>
            <a:ext cx="548639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aw</a:t>
            </a:r>
          </a:p>
        </p:txBody>
      </p:sp>
    </p:spTree>
    <p:extLst>
      <p:ext uri="{BB962C8B-B14F-4D97-AF65-F5344CB8AC3E}">
        <p14:creationId xmlns:p14="http://schemas.microsoft.com/office/powerpoint/2010/main" val="183713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81052" y="1191895"/>
            <a:ext cx="53818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wh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24747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ph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32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ew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334155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>
                <a:solidFill>
                  <a:schemeClr val="accent5">
                    <a:lumMod val="75000"/>
                  </a:schemeClr>
                </a:solidFill>
              </a:rPr>
              <a:t>ew</a:t>
            </a:r>
            <a:endParaRPr lang="en-GB" sz="25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7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41215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au</a:t>
            </a:r>
          </a:p>
        </p:txBody>
      </p:sp>
    </p:spTree>
    <p:extLst>
      <p:ext uri="{BB962C8B-B14F-4D97-AF65-F5344CB8AC3E}">
        <p14:creationId xmlns:p14="http://schemas.microsoft.com/office/powerpoint/2010/main" val="50477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ey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8228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a-e</a:t>
            </a:r>
          </a:p>
        </p:txBody>
      </p:sp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e-e</a:t>
            </a:r>
          </a:p>
        </p:txBody>
      </p:sp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i-e</a:t>
            </a:r>
          </a:p>
        </p:txBody>
      </p:sp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o-e</a:t>
            </a:r>
          </a:p>
        </p:txBody>
      </p:sp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solidFill>
                  <a:srgbClr val="00B0F0"/>
                </a:solidFill>
              </a:rPr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277747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72</Words>
  <Application>Microsoft Office PowerPoint</Application>
  <PresentationFormat>On-screen Show (4:3)</PresentationFormat>
  <Paragraphs>72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Joanna Sothcott</cp:lastModifiedBy>
  <cp:revision>5</cp:revision>
  <dcterms:created xsi:type="dcterms:W3CDTF">2018-12-06T09:56:09Z</dcterms:created>
  <dcterms:modified xsi:type="dcterms:W3CDTF">2020-09-14T11:10:17Z</dcterms:modified>
</cp:coreProperties>
</file>