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9458-9CA3-4797-9936-52E90DF3E6ED}" type="datetimeFigureOut">
              <a:rPr lang="en-GB" smtClean="0"/>
              <a:t>29/09/2013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93ED-F34B-4A17-92DD-6211630C3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9458-9CA3-4797-9936-52E90DF3E6ED}" type="datetimeFigureOut">
              <a:rPr lang="en-GB" smtClean="0"/>
              <a:t>29/09/2013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93ED-F34B-4A17-92DD-6211630C3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9458-9CA3-4797-9936-52E90DF3E6ED}" type="datetimeFigureOut">
              <a:rPr lang="en-GB" smtClean="0"/>
              <a:t>29/09/2013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93ED-F34B-4A17-92DD-6211630C3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9458-9CA3-4797-9936-52E90DF3E6ED}" type="datetimeFigureOut">
              <a:rPr lang="en-GB" smtClean="0"/>
              <a:t>29/09/2013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93ED-F34B-4A17-92DD-6211630C3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9458-9CA3-4797-9936-52E90DF3E6ED}" type="datetimeFigureOut">
              <a:rPr lang="en-GB" smtClean="0"/>
              <a:t>29/09/2013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93ED-F34B-4A17-92DD-6211630C3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9458-9CA3-4797-9936-52E90DF3E6ED}" type="datetimeFigureOut">
              <a:rPr lang="en-GB" smtClean="0"/>
              <a:t>29/09/2013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93ED-F34B-4A17-92DD-6211630C3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9458-9CA3-4797-9936-52E90DF3E6ED}" type="datetimeFigureOut">
              <a:rPr lang="en-GB" smtClean="0"/>
              <a:t>29/09/2013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93ED-F34B-4A17-92DD-6211630C3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9458-9CA3-4797-9936-52E90DF3E6ED}" type="datetimeFigureOut">
              <a:rPr lang="en-GB" smtClean="0"/>
              <a:t>29/09/2013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93ED-F34B-4A17-92DD-6211630C3E09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9458-9CA3-4797-9936-52E90DF3E6ED}" type="datetimeFigureOut">
              <a:rPr lang="en-GB" smtClean="0"/>
              <a:t>29/09/2013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5F93ED-F34B-4A17-92DD-6211630C3E09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9458-9CA3-4797-9936-52E90DF3E6ED}" type="datetimeFigureOut">
              <a:rPr lang="en-GB" smtClean="0"/>
              <a:t>29/09/2013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93ED-F34B-4A17-92DD-6211630C3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9458-9CA3-4797-9936-52E90DF3E6ED}" type="datetimeFigureOut">
              <a:rPr lang="en-GB" smtClean="0"/>
              <a:t>29/09/2013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F93ED-F34B-4A17-92DD-6211630C3E0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525F93ED-F34B-4A17-92DD-6211630C3E09}" type="slidenum">
              <a:rPr lang="en-GB" smtClean="0"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01A19458-9CA3-4797-9936-52E90DF3E6ED}" type="datetimeFigureOut">
              <a:rPr lang="en-GB" smtClean="0"/>
              <a:t>29/09/2013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8000" dirty="0" smtClean="0">
                <a:latin typeface="SassoonCRInfant" pitchFamily="2" charset="0"/>
              </a:rPr>
              <a:t>2 Syllable words</a:t>
            </a:r>
            <a:endParaRPr lang="en-GB" sz="8000" dirty="0">
              <a:latin typeface="SassoonCRInfant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                                                  </a:t>
            </a:r>
            <a:r>
              <a:rPr lang="en-GB" sz="6000" dirty="0" smtClean="0">
                <a:solidFill>
                  <a:srgbClr val="C00000"/>
                </a:solidFill>
              </a:rPr>
              <a:t>2</a:t>
            </a:r>
            <a:endParaRPr lang="en-GB" sz="6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50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17562" y="1916832"/>
            <a:ext cx="7543800" cy="2593975"/>
          </a:xfrm>
        </p:spPr>
        <p:txBody>
          <a:bodyPr/>
          <a:lstStyle/>
          <a:p>
            <a:r>
              <a:rPr lang="en-GB" sz="8800" dirty="0">
                <a:latin typeface="SassoonCRInfant" pitchFamily="2" charset="0"/>
              </a:rPr>
              <a:t>p</a:t>
            </a:r>
            <a:r>
              <a:rPr lang="en-GB" sz="8800" dirty="0" smtClean="0">
                <a:latin typeface="SassoonCRInfant" pitchFamily="2" charset="0"/>
              </a:rPr>
              <a:t> </a:t>
            </a:r>
            <a:r>
              <a:rPr lang="en-GB" sz="8800" dirty="0" smtClean="0">
                <a:solidFill>
                  <a:srgbClr val="C00000"/>
                </a:solidFill>
                <a:latin typeface="SassoonCRInfant" pitchFamily="2" charset="0"/>
              </a:rPr>
              <a:t>a i </a:t>
            </a:r>
            <a:r>
              <a:rPr lang="en-GB" sz="8800" dirty="0" smtClean="0">
                <a:latin typeface="SassoonCRInfant" pitchFamily="2" charset="0"/>
              </a:rPr>
              <a:t>n f u l</a:t>
            </a:r>
            <a:endParaRPr lang="en-GB" sz="8800" dirty="0"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4499992" y="3212976"/>
            <a:ext cx="573832" cy="1066800"/>
          </a:xfrm>
        </p:spPr>
        <p:txBody>
          <a:bodyPr>
            <a:noAutofit/>
          </a:bodyPr>
          <a:lstStyle/>
          <a:p>
            <a:r>
              <a:rPr lang="en-GB" sz="8800" dirty="0" smtClean="0">
                <a:latin typeface="SassoonCRInfant" pitchFamily="2" charset="0"/>
              </a:rPr>
              <a:t>/</a:t>
            </a:r>
            <a:endParaRPr lang="en-GB" sz="8800" dirty="0">
              <a:latin typeface="SassoonCR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4123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8800" dirty="0">
                <a:latin typeface="SassoonCRInfant" pitchFamily="2" charset="0"/>
              </a:rPr>
              <a:t>f</a:t>
            </a:r>
            <a:r>
              <a:rPr lang="en-GB" sz="8800" dirty="0" smtClean="0">
                <a:latin typeface="SassoonCRInfant" pitchFamily="2" charset="0"/>
              </a:rPr>
              <a:t> </a:t>
            </a:r>
            <a:r>
              <a:rPr lang="en-GB" sz="8800" dirty="0" smtClean="0">
                <a:solidFill>
                  <a:srgbClr val="C00000"/>
                </a:solidFill>
                <a:latin typeface="SassoonCRInfant" pitchFamily="2" charset="0"/>
              </a:rPr>
              <a:t>e </a:t>
            </a:r>
            <a:r>
              <a:rPr lang="en-GB" sz="8800" dirty="0" err="1" smtClean="0">
                <a:solidFill>
                  <a:srgbClr val="C00000"/>
                </a:solidFill>
                <a:latin typeface="SassoonCRInfant" pitchFamily="2" charset="0"/>
              </a:rPr>
              <a:t>e</a:t>
            </a:r>
            <a:r>
              <a:rPr lang="en-GB" sz="8800" dirty="0" smtClean="0">
                <a:solidFill>
                  <a:srgbClr val="C00000"/>
                </a:solidFill>
                <a:latin typeface="SassoonCRInfant" pitchFamily="2" charset="0"/>
              </a:rPr>
              <a:t> </a:t>
            </a:r>
            <a:r>
              <a:rPr lang="en-GB" sz="8800" dirty="0" smtClean="0">
                <a:latin typeface="SassoonCRInfant" pitchFamily="2" charset="0"/>
              </a:rPr>
              <a:t>l i n g</a:t>
            </a:r>
            <a:endParaRPr lang="en-GB" sz="8800" dirty="0"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203848" y="3068960"/>
            <a:ext cx="717848" cy="1066800"/>
          </a:xfrm>
        </p:spPr>
        <p:txBody>
          <a:bodyPr>
            <a:noAutofit/>
          </a:bodyPr>
          <a:lstStyle/>
          <a:p>
            <a:r>
              <a:rPr lang="en-GB" sz="8800" dirty="0" smtClean="0">
                <a:latin typeface="SassoonCRInfant" pitchFamily="2" charset="0"/>
              </a:rPr>
              <a:t>/</a:t>
            </a:r>
            <a:endParaRPr lang="en-GB" sz="8800" dirty="0">
              <a:latin typeface="SassoonCR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732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8800" dirty="0">
                <a:latin typeface="SassoonCRInfant" pitchFamily="2" charset="0"/>
              </a:rPr>
              <a:t>r</a:t>
            </a:r>
            <a:r>
              <a:rPr lang="en-GB" sz="8800" dirty="0" smtClean="0">
                <a:latin typeface="SassoonCRInfant" pitchFamily="2" charset="0"/>
              </a:rPr>
              <a:t> </a:t>
            </a:r>
            <a:r>
              <a:rPr lang="en-GB" sz="8800" dirty="0" smtClean="0">
                <a:solidFill>
                  <a:srgbClr val="C00000"/>
                </a:solidFill>
                <a:latin typeface="SassoonCRInfant" pitchFamily="2" charset="0"/>
              </a:rPr>
              <a:t>a i </a:t>
            </a:r>
            <a:r>
              <a:rPr lang="en-GB" sz="8800" dirty="0" smtClean="0">
                <a:latin typeface="SassoonCRInfant" pitchFamily="2" charset="0"/>
              </a:rPr>
              <a:t>n i n g</a:t>
            </a:r>
            <a:endParaRPr lang="en-GB" sz="8800" dirty="0"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491880" y="3140968"/>
            <a:ext cx="573832" cy="1066800"/>
          </a:xfrm>
        </p:spPr>
        <p:txBody>
          <a:bodyPr>
            <a:noAutofit/>
          </a:bodyPr>
          <a:lstStyle/>
          <a:p>
            <a:r>
              <a:rPr lang="en-GB" sz="8800" dirty="0" smtClean="0">
                <a:latin typeface="SassoonCRInfant" pitchFamily="2" charset="0"/>
              </a:rPr>
              <a:t>/</a:t>
            </a:r>
            <a:endParaRPr lang="en-GB" sz="8800" dirty="0">
              <a:latin typeface="SassoonCR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12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8800" dirty="0">
                <a:latin typeface="SassoonCRInfant" pitchFamily="2" charset="0"/>
              </a:rPr>
              <a:t>s</a:t>
            </a:r>
            <a:r>
              <a:rPr lang="en-GB" sz="8800" dirty="0" smtClean="0">
                <a:latin typeface="SassoonCRInfant" pitchFamily="2" charset="0"/>
              </a:rPr>
              <a:t> </a:t>
            </a:r>
            <a:r>
              <a:rPr lang="en-GB" sz="8800" dirty="0" smtClean="0">
                <a:solidFill>
                  <a:srgbClr val="C00000"/>
                </a:solidFill>
                <a:latin typeface="SassoonCRInfant" pitchFamily="2" charset="0"/>
              </a:rPr>
              <a:t>a i </a:t>
            </a:r>
            <a:r>
              <a:rPr lang="en-GB" sz="8800" dirty="0" smtClean="0">
                <a:latin typeface="SassoonCRInfant" pitchFamily="2" charset="0"/>
              </a:rPr>
              <a:t>l i n g</a:t>
            </a:r>
            <a:endParaRPr lang="en-GB" sz="8800" dirty="0"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131840" y="3068960"/>
            <a:ext cx="720080" cy="1066800"/>
          </a:xfrm>
        </p:spPr>
        <p:txBody>
          <a:bodyPr>
            <a:noAutofit/>
          </a:bodyPr>
          <a:lstStyle/>
          <a:p>
            <a:r>
              <a:rPr lang="en-GB" sz="8800" dirty="0" smtClean="0">
                <a:latin typeface="SassoonCRInfant" pitchFamily="2" charset="0"/>
              </a:rPr>
              <a:t>/</a:t>
            </a:r>
            <a:endParaRPr lang="en-GB" sz="8800" dirty="0">
              <a:latin typeface="SassoonCR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139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8800" dirty="0">
                <a:latin typeface="SassoonCRInfant" pitchFamily="2" charset="0"/>
              </a:rPr>
              <a:t>j</a:t>
            </a:r>
            <a:r>
              <a:rPr lang="en-GB" sz="8800" dirty="0" smtClean="0">
                <a:latin typeface="SassoonCRInfant" pitchFamily="2" charset="0"/>
              </a:rPr>
              <a:t> a </a:t>
            </a:r>
            <a:r>
              <a:rPr lang="en-GB" sz="8800" dirty="0" smtClean="0">
                <a:solidFill>
                  <a:srgbClr val="C00000"/>
                </a:solidFill>
                <a:latin typeface="SassoonCRInfant" pitchFamily="2" charset="0"/>
              </a:rPr>
              <a:t>c k </a:t>
            </a:r>
            <a:r>
              <a:rPr lang="en-GB" sz="8800" dirty="0" smtClean="0">
                <a:latin typeface="SassoonCRInfant" pitchFamily="2" charset="0"/>
              </a:rPr>
              <a:t>e t</a:t>
            </a:r>
            <a:endParaRPr lang="en-GB" sz="8800" dirty="0">
              <a:latin typeface="SassoonCRInfant" pitchFamily="2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419872" y="3212976"/>
            <a:ext cx="648072" cy="1066800"/>
          </a:xfrm>
        </p:spPr>
        <p:txBody>
          <a:bodyPr>
            <a:noAutofit/>
          </a:bodyPr>
          <a:lstStyle/>
          <a:p>
            <a:r>
              <a:rPr lang="en-GB" sz="8800" dirty="0" smtClean="0">
                <a:latin typeface="SassoonCRInfant" pitchFamily="2" charset="0"/>
              </a:rPr>
              <a:t>/</a:t>
            </a:r>
            <a:endParaRPr lang="en-GB" sz="8800" dirty="0">
              <a:latin typeface="SassoonCR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44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24</TotalTime>
  <Words>44</Words>
  <Application>Microsoft Office PowerPoint</Application>
  <PresentationFormat>On-screen Show (4:3)</PresentationFormat>
  <Paragraphs>12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Adjacency</vt:lpstr>
      <vt:lpstr>2 Syllable words</vt:lpstr>
      <vt:lpstr>p a i n f u l</vt:lpstr>
      <vt:lpstr>f e e l i n g</vt:lpstr>
      <vt:lpstr>r a i n i n g</vt:lpstr>
      <vt:lpstr>s a i l i n g</vt:lpstr>
      <vt:lpstr>j a c k e t</vt:lpstr>
    </vt:vector>
  </TitlesOfParts>
  <Company>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 Syllable words</dc:title>
  <dc:creator>Joanne Mason</dc:creator>
  <cp:lastModifiedBy>Joanne Mason</cp:lastModifiedBy>
  <cp:revision>3</cp:revision>
  <dcterms:created xsi:type="dcterms:W3CDTF">2013-09-29T12:55:33Z</dcterms:created>
  <dcterms:modified xsi:type="dcterms:W3CDTF">2013-09-29T13:19:42Z</dcterms:modified>
</cp:coreProperties>
</file>