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25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310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712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416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853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411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864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306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115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996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02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B969D-5F05-47FA-AA05-E916D849DA11}" type="datetimeFigureOut">
              <a:rPr lang="en-GB" smtClean="0"/>
              <a:t>19/01/2018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BDF20-86A4-4C9F-8DE0-7559BCDE1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542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Fill in the missing word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9" name="Picture 3" descr="C:\Users\joanne.mason\AppData\Local\Microsoft\Windows\Temporary Internet Files\Content.IE5\FM15I7FX\MC9000448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492896"/>
            <a:ext cx="257089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00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3008313" cy="1162050"/>
          </a:xfrm>
        </p:spPr>
        <p:txBody>
          <a:bodyPr>
            <a:normAutofit/>
          </a:bodyPr>
          <a:lstStyle/>
          <a:p>
            <a:r>
              <a:rPr lang="en-GB" sz="4400" dirty="0" smtClean="0">
                <a:solidFill>
                  <a:schemeClr val="tx2"/>
                </a:solidFill>
                <a:latin typeface="SassoonCRInfant" pitchFamily="2" charset="0"/>
              </a:rPr>
              <a:t>sheep</a:t>
            </a:r>
            <a:endParaRPr lang="en-GB" sz="4400" dirty="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The 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______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can run. 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C:\Users\joanne.mason\AppData\Local\Microsoft\Windows\Temporary Internet Files\Content.IE5\VFI9AJBS\MC90041745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557" y="2060848"/>
            <a:ext cx="1899209" cy="174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oanne.mason\AppData\Local\Microsoft\Windows\Temporary Internet Files\Content.IE5\FM15I7FX\MC9002972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773" y="2603297"/>
            <a:ext cx="1800454" cy="165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oanne.mason\AppData\Local\Microsoft\Windows\Temporary Internet Files\Content.IE5\YYOWF2CP\MC9003438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54703"/>
            <a:ext cx="1794053" cy="1339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68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87624" y="1196752"/>
            <a:ext cx="2648273" cy="792088"/>
          </a:xfrm>
        </p:spPr>
        <p:txBody>
          <a:bodyPr>
            <a:normAutofit/>
          </a:bodyPr>
          <a:lstStyle/>
          <a:p>
            <a:r>
              <a:rPr lang="en-GB" sz="4400" dirty="0" smtClean="0">
                <a:solidFill>
                  <a:schemeClr val="tx2"/>
                </a:solidFill>
              </a:rPr>
              <a:t>vet</a:t>
            </a:r>
            <a:endParaRPr lang="en-GB" sz="4400" dirty="0">
              <a:solidFill>
                <a:schemeClr val="tx2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A ________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helps ill pigs.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C:\Users\joanne.mason\AppData\Local\Microsoft\Windows\Temporary Internet Files\Content.IE5\KQOL3MWF\MC9004174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01008"/>
            <a:ext cx="2385335" cy="235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oanne.mason\AppData\Local\Microsoft\Windows\Temporary Internet Files\Content.IE5\FM15I7FX\MC900282714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08720"/>
            <a:ext cx="2110689" cy="247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84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83568" y="2132856"/>
            <a:ext cx="1522512" cy="670396"/>
          </a:xfrm>
        </p:spPr>
        <p:txBody>
          <a:bodyPr>
            <a:normAutofit fontScale="90000"/>
          </a:bodyPr>
          <a:lstStyle/>
          <a:p>
            <a:r>
              <a:rPr lang="en-GB" sz="4400" dirty="0" smtClean="0">
                <a:solidFill>
                  <a:schemeClr val="tx2"/>
                </a:solidFill>
                <a:latin typeface="SassoonCRInfant" pitchFamily="2" charset="0"/>
              </a:rPr>
              <a:t>shell</a:t>
            </a:r>
            <a:endParaRPr lang="en-GB" sz="4400" dirty="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250704" cy="4691063"/>
          </a:xfrm>
        </p:spPr>
        <p:txBody>
          <a:bodyPr>
            <a:norm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That is a </a:t>
            </a:r>
            <a:r>
              <a:rPr lang="en-GB" sz="4400" dirty="0" smtClean="0">
                <a:latin typeface="Comic Sans MS" panose="030F0702030302020204" pitchFamily="66" charset="0"/>
              </a:rPr>
              <a:t>_______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in </a:t>
            </a:r>
            <a:r>
              <a:rPr lang="en-GB" sz="4400" dirty="0" smtClean="0">
                <a:latin typeface="Comic Sans MS" panose="030F0702030302020204" pitchFamily="66" charset="0"/>
              </a:rPr>
              <a:t>the </a:t>
            </a:r>
            <a:r>
              <a:rPr lang="en-GB" sz="4400" dirty="0" smtClean="0">
                <a:latin typeface="Comic Sans MS" panose="030F0702030302020204" pitchFamily="66" charset="0"/>
              </a:rPr>
              <a:t>sand</a:t>
            </a:r>
            <a:r>
              <a:rPr lang="en-GB" sz="4400" dirty="0" smtClean="0">
                <a:latin typeface="Comic Sans MS" panose="030F0702030302020204" pitchFamily="66" charset="0"/>
              </a:rPr>
              <a:t>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:\Users\joanne.mason\AppData\Local\Microsoft\Windows\Temporary Internet Files\Content.IE5\YYOWF2CP\MP900448413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8640"/>
            <a:ext cx="3902075" cy="585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joanne.mason\AppData\Local\Microsoft\Windows\Temporary Internet Files\Content.IE5\FM15I7FX\MC90043805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29000"/>
            <a:ext cx="1159024" cy="115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69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132856"/>
            <a:ext cx="1594520" cy="670396"/>
          </a:xfrm>
        </p:spPr>
        <p:txBody>
          <a:bodyPr>
            <a:normAutofit fontScale="90000"/>
          </a:bodyPr>
          <a:lstStyle/>
          <a:p>
            <a:r>
              <a:rPr lang="en-GB" sz="4800" dirty="0" smtClean="0">
                <a:solidFill>
                  <a:schemeClr val="tx2"/>
                </a:solidFill>
                <a:latin typeface="SassoonCRInfant" pitchFamily="2" charset="0"/>
              </a:rPr>
              <a:t>shop</a:t>
            </a:r>
            <a:endParaRPr lang="en-GB" sz="4800" dirty="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The chip </a:t>
            </a:r>
            <a:r>
              <a:rPr lang="en-GB" sz="4400" dirty="0" smtClean="0">
                <a:latin typeface="Comic Sans MS" panose="030F0702030302020204" pitchFamily="66" charset="0"/>
              </a:rPr>
              <a:t>_______</a:t>
            </a:r>
          </a:p>
          <a:p>
            <a:r>
              <a:rPr lang="en-GB" sz="4400" dirty="0" smtClean="0">
                <a:latin typeface="Comic Sans MS" panose="030F0702030302020204" pitchFamily="66" charset="0"/>
              </a:rPr>
              <a:t>sells </a:t>
            </a:r>
            <a:r>
              <a:rPr lang="en-GB" sz="4400" dirty="0" smtClean="0">
                <a:latin typeface="Comic Sans MS" panose="030F0702030302020204" pitchFamily="66" charset="0"/>
              </a:rPr>
              <a:t>fish and chips.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C:\Users\joanne.mason\AppData\Local\Microsoft\Windows\Temporary Internet Files\Content.IE5\FM15I7FX\MC9004321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89040"/>
            <a:ext cx="1944241" cy="197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oanne.mason\AppData\Local\Microsoft\Windows\Temporary Internet Files\Content.IE5\FM15I7FX\MC900417528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21" y="3032956"/>
            <a:ext cx="2088029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joanne.mason\AppData\Local\Microsoft\Windows\Temporary Internet Files\Content.IE5\FM15I7FX\MC9003100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947" y="548680"/>
            <a:ext cx="268652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596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36</Words>
  <Application>Microsoft Office PowerPoint</Application>
  <PresentationFormat>On-screen Show (4:3)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Comic Sans MS</vt:lpstr>
      <vt:lpstr>SassoonCRInfant</vt:lpstr>
      <vt:lpstr>Office Theme</vt:lpstr>
      <vt:lpstr>Fill in the missing word</vt:lpstr>
      <vt:lpstr>sheep</vt:lpstr>
      <vt:lpstr>vet</vt:lpstr>
      <vt:lpstr>shell</vt:lpstr>
      <vt:lpstr>shop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Fill in the missing word</dc:title>
  <dc:creator>Joanne Mason</dc:creator>
  <cp:lastModifiedBy>Jo Mason</cp:lastModifiedBy>
  <cp:revision>6</cp:revision>
  <dcterms:created xsi:type="dcterms:W3CDTF">2013-09-18T22:03:31Z</dcterms:created>
  <dcterms:modified xsi:type="dcterms:W3CDTF">2018-01-19T13:55:38Z</dcterms:modified>
</cp:coreProperties>
</file>