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24"/>
  </p:handoutMasterIdLst>
  <p:sldIdLst>
    <p:sldId id="261" r:id="rId2"/>
    <p:sldId id="258" r:id="rId3"/>
    <p:sldId id="263" r:id="rId4"/>
    <p:sldId id="264" r:id="rId5"/>
    <p:sldId id="283" r:id="rId6"/>
    <p:sldId id="274" r:id="rId7"/>
    <p:sldId id="267" r:id="rId8"/>
    <p:sldId id="298" r:id="rId9"/>
    <p:sldId id="299" r:id="rId10"/>
    <p:sldId id="300" r:id="rId11"/>
    <p:sldId id="301" r:id="rId12"/>
    <p:sldId id="302" r:id="rId13"/>
    <p:sldId id="303" r:id="rId14"/>
    <p:sldId id="276" r:id="rId15"/>
    <p:sldId id="281" r:id="rId16"/>
    <p:sldId id="304" r:id="rId17"/>
    <p:sldId id="305" r:id="rId18"/>
    <p:sldId id="288" r:id="rId19"/>
    <p:sldId id="289" r:id="rId20"/>
    <p:sldId id="296" r:id="rId21"/>
    <p:sldId id="279" r:id="rId22"/>
    <p:sldId id="280" r:id="rId23"/>
  </p:sldIdLst>
  <p:sldSz cx="9144000" cy="6858000" type="screen4x3"/>
  <p:notesSz cx="6858000" cy="9144000"/>
  <p:embeddedFontLst>
    <p:embeddedFont>
      <p:font typeface="BPreplay" panose="02000503000000020004"/>
      <p:regular r:id="rId25"/>
      <p:bold r:id="rId26"/>
      <p:italic r:id="rId27"/>
      <p:boldItalic r:id="rId28"/>
    </p:embeddedFont>
    <p:embeddedFont>
      <p:font typeface="Calibri" panose="020F0502020204030204" pitchFamily="34" charset="0"/>
      <p:regular r:id="rId29"/>
      <p:bold r:id="rId30"/>
      <p:italic r:id="rId31"/>
      <p:boldItalic r:id="rId32"/>
    </p:embeddedFont>
    <p:embeddedFont>
      <p:font typeface="Sassoon Infant Md" panose="02000603050000020003"/>
      <p:regular r:id="rId33"/>
    </p:embeddedFont>
    <p:embeddedFont>
      <p:font typeface="Sassoon Infant Rg" panose="02000803050000020003"/>
      <p:regular r:id="rId34"/>
      <p:bold r:id="rId35"/>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00">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000"/>
    <a:srgbClr val="F9D321"/>
    <a:srgbClr val="FFDF79"/>
    <a:srgbClr val="986639"/>
    <a:srgbClr val="828282"/>
    <a:srgbClr val="FDFDFD"/>
    <a:srgbClr val="FF07BC"/>
    <a:srgbClr val="AA3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3" d="100"/>
          <a:sy n="113" d="100"/>
        </p:scale>
        <p:origin x="1452" y="96"/>
      </p:cViewPr>
      <p:guideLst>
        <p:guide orient="horz" pos="2160"/>
        <p:guide pos="2880"/>
        <p:guide pos="317"/>
        <p:guide orient="horz" pos="3997"/>
        <p:guide pos="5443"/>
        <p:guide orient="horz" pos="300"/>
        <p:guide pos="476"/>
        <p:guide orient="horz" pos="459"/>
        <p:guide orient="horz" pos="3838"/>
        <p:guide pos="5284"/>
      </p:guideLst>
    </p:cSldViewPr>
  </p:slideViewPr>
  <p:notesTextViewPr>
    <p:cViewPr>
      <p:scale>
        <a:sx n="1" d="1"/>
        <a:sy n="1" d="1"/>
      </p:scale>
      <p:origin x="0" y="0"/>
    </p:cViewPr>
  </p:notesText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font" Target="fonts/font10.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33" Type="http://schemas.openxmlformats.org/officeDocument/2006/relationships/font" Target="fonts/font9.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32" Type="http://schemas.openxmlformats.org/officeDocument/2006/relationships/font" Target="fonts/font8.fntdata"/><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4.fntdata"/><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font" Target="fonts/font11.fntdata"/><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F93838F-E6E1-46D1-BF3F-663971E49E0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94BE03A3-F688-4E68-8A9E-C1AE6B39F17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12BF9C90-2C25-46B4-AEF4-9B2336E4CEF1}" type="datetimeFigureOut">
              <a:rPr lang="en-GB"/>
              <a:pPr>
                <a:defRPr/>
              </a:pPr>
              <a:t>20/06/2020</a:t>
            </a:fld>
            <a:endParaRPr lang="en-GB"/>
          </a:p>
        </p:txBody>
      </p:sp>
      <p:sp>
        <p:nvSpPr>
          <p:cNvPr id="4" name="Footer Placeholder 3">
            <a:extLst>
              <a:ext uri="{FF2B5EF4-FFF2-40B4-BE49-F238E27FC236}">
                <a16:creationId xmlns:a16="http://schemas.microsoft.com/office/drawing/2014/main" id="{0709DC3E-227C-4B5D-8322-C84A231D4B9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0526B89D-18AB-4764-9940-C352AA5AD343}"/>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2B3DE0A5-56C4-41F0-BDF2-F918C6E44CD7}" type="slidenum">
              <a:rPr lang="en-GB" altLang="en-US"/>
              <a:pPr/>
              <a:t>‹#›</a:t>
            </a:fld>
            <a:endParaRPr lang="en-GB" altLang="en-US"/>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70F56B46-18F5-47E1-B831-E271ACD56EE5}"/>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a:extLst>
              <a:ext uri="{FF2B5EF4-FFF2-40B4-BE49-F238E27FC236}">
                <a16:creationId xmlns:a16="http://schemas.microsoft.com/office/drawing/2014/main" id="{00025ED2-1EA2-47C2-A107-1F6033C4290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8580164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192F41FB-8E9A-4A15-B444-5515F4559C1C}"/>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a:extLst>
              <a:ext uri="{FF2B5EF4-FFF2-40B4-BE49-F238E27FC236}">
                <a16:creationId xmlns:a16="http://schemas.microsoft.com/office/drawing/2014/main" id="{E16F098C-8F12-4C07-BDF0-C991D8E5EC7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6400897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a:extLst>
              <a:ext uri="{FF2B5EF4-FFF2-40B4-BE49-F238E27FC236}">
                <a16:creationId xmlns:a16="http://schemas.microsoft.com/office/drawing/2014/main" id="{AD0D3539-2F8F-435A-98E0-98548503C7E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2743178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40048610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5297974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a:extLst>
              <a:ext uri="{FF2B5EF4-FFF2-40B4-BE49-F238E27FC236}">
                <a16:creationId xmlns:a16="http://schemas.microsoft.com/office/drawing/2014/main" id="{A0AD7308-209A-452C-9CDC-4EAC54784720}"/>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428211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631B0DDD-2AA6-4918-ADD2-0F93122D5A3D}"/>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990BF079-EC90-47BE-9D98-AAD0687AE889}"/>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1" r:id="rId4"/>
    <p:sldLayoutId id="2147483672" r:id="rId5"/>
    <p:sldLayoutId id="2147483676" r:id="rId6"/>
  </p:sldLayoutIdLst>
  <p:txStyles>
    <p:titleStyle>
      <a:lvl1pPr algn="l" rtl="0" fontAlgn="base">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fontAlgn="base">
        <a:lnSpc>
          <a:spcPct val="90000"/>
        </a:lnSpc>
        <a:spcBef>
          <a:spcPct val="0"/>
        </a:spcBef>
        <a:spcAft>
          <a:spcPct val="0"/>
        </a:spcAft>
        <a:defRPr sz="4000">
          <a:solidFill>
            <a:srgbClr val="1C1C1C"/>
          </a:solidFill>
          <a:latin typeface="Sassoon Infant Md" pitchFamily="50" charset="0"/>
        </a:defRPr>
      </a:lvl2pPr>
      <a:lvl3pPr algn="l" rtl="0" fontAlgn="base">
        <a:lnSpc>
          <a:spcPct val="90000"/>
        </a:lnSpc>
        <a:spcBef>
          <a:spcPct val="0"/>
        </a:spcBef>
        <a:spcAft>
          <a:spcPct val="0"/>
        </a:spcAft>
        <a:defRPr sz="4000">
          <a:solidFill>
            <a:srgbClr val="1C1C1C"/>
          </a:solidFill>
          <a:latin typeface="Sassoon Infant Md" pitchFamily="50" charset="0"/>
        </a:defRPr>
      </a:lvl3pPr>
      <a:lvl4pPr algn="l" rtl="0" fontAlgn="base">
        <a:lnSpc>
          <a:spcPct val="90000"/>
        </a:lnSpc>
        <a:spcBef>
          <a:spcPct val="0"/>
        </a:spcBef>
        <a:spcAft>
          <a:spcPct val="0"/>
        </a:spcAft>
        <a:defRPr sz="4000">
          <a:solidFill>
            <a:srgbClr val="1C1C1C"/>
          </a:solidFill>
          <a:latin typeface="Sassoon Infant Md" pitchFamily="50" charset="0"/>
        </a:defRPr>
      </a:lvl4pPr>
      <a:lvl5pPr algn="l" rtl="0" fontAlgn="base">
        <a:lnSpc>
          <a:spcPct val="90000"/>
        </a:lnSpc>
        <a:spcBef>
          <a:spcPct val="0"/>
        </a:spcBef>
        <a:spcAft>
          <a:spcPct val="0"/>
        </a:spcAft>
        <a:defRPr sz="4000">
          <a:solidFill>
            <a:srgbClr val="1C1C1C"/>
          </a:solidFill>
          <a:latin typeface="Sassoon Infant Md" pitchFamily="50" charset="0"/>
        </a:defRPr>
      </a:lvl5pPr>
      <a:lvl6pPr marL="457200" algn="l" rtl="0" fontAlgn="base">
        <a:lnSpc>
          <a:spcPct val="90000"/>
        </a:lnSpc>
        <a:spcBef>
          <a:spcPct val="0"/>
        </a:spcBef>
        <a:spcAft>
          <a:spcPct val="0"/>
        </a:spcAft>
        <a:defRPr sz="4000">
          <a:solidFill>
            <a:srgbClr val="1C1C1C"/>
          </a:solidFill>
          <a:latin typeface="Sassoon Infant Md" pitchFamily="50" charset="0"/>
        </a:defRPr>
      </a:lvl6pPr>
      <a:lvl7pPr marL="914400" algn="l" rtl="0" fontAlgn="base">
        <a:lnSpc>
          <a:spcPct val="90000"/>
        </a:lnSpc>
        <a:spcBef>
          <a:spcPct val="0"/>
        </a:spcBef>
        <a:spcAft>
          <a:spcPct val="0"/>
        </a:spcAft>
        <a:defRPr sz="4000">
          <a:solidFill>
            <a:srgbClr val="1C1C1C"/>
          </a:solidFill>
          <a:latin typeface="Sassoon Infant Md" pitchFamily="50" charset="0"/>
        </a:defRPr>
      </a:lvl7pPr>
      <a:lvl8pPr marL="1371600" algn="l" rtl="0" fontAlgn="base">
        <a:lnSpc>
          <a:spcPct val="90000"/>
        </a:lnSpc>
        <a:spcBef>
          <a:spcPct val="0"/>
        </a:spcBef>
        <a:spcAft>
          <a:spcPct val="0"/>
        </a:spcAft>
        <a:defRPr sz="4000">
          <a:solidFill>
            <a:srgbClr val="1C1C1C"/>
          </a:solidFill>
          <a:latin typeface="Sassoon Infant Md" pitchFamily="50" charset="0"/>
        </a:defRPr>
      </a:lvl8pPr>
      <a:lvl9pPr marL="1828800" algn="l" rtl="0" fontAlgn="base">
        <a:lnSpc>
          <a:spcPct val="90000"/>
        </a:lnSpc>
        <a:spcBef>
          <a:spcPct val="0"/>
        </a:spcBef>
        <a:spcAft>
          <a:spcPct val="0"/>
        </a:spcAft>
        <a:defRPr sz="4000">
          <a:solidFill>
            <a:srgbClr val="1C1C1C"/>
          </a:solidFill>
          <a:latin typeface="Sassoon Infant Md" pitchFamily="50"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itchFamily="50" charset="0"/>
        </a:defRPr>
      </a:lvl1pPr>
      <a:lvl2pPr marL="685800" indent="-228600" algn="l" rtl="0" fontAlgn="base">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itchFamily="50" charset="0"/>
        </a:defRPr>
      </a:lvl2pPr>
      <a:lvl3pPr marL="11430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itchFamily="50" charset="0"/>
        </a:defRPr>
      </a:lvl3pPr>
      <a:lvl4pPr marL="16002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itchFamily="50" charset="0"/>
        </a:defRPr>
      </a:lvl4pPr>
      <a:lvl5pPr marL="20574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0.jpeg"/><Relationship Id="rId1" Type="http://schemas.openxmlformats.org/officeDocument/2006/relationships/slideLayout" Target="../slideLayouts/slideLayout6.xml"/><Relationship Id="rId6" Type="http://schemas.openxmlformats.org/officeDocument/2006/relationships/image" Target="../media/image2.png"/><Relationship Id="rId5" Type="http://schemas.openxmlformats.org/officeDocument/2006/relationships/image" Target="../media/image14.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5.jpeg"/><Relationship Id="rId1" Type="http://schemas.openxmlformats.org/officeDocument/2006/relationships/slideLayout" Target="../slideLayouts/slideLayout6.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5.xml"/><Relationship Id="rId6" Type="http://schemas.openxmlformats.org/officeDocument/2006/relationships/image" Target="../media/image2.png"/><Relationship Id="rId5" Type="http://schemas.openxmlformats.org/officeDocument/2006/relationships/image" Target="../media/image19.png"/><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0.jpe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5.xml"/><Relationship Id="rId6" Type="http://schemas.openxmlformats.org/officeDocument/2006/relationships/image" Target="../media/image23.png"/><Relationship Id="rId5" Type="http://schemas.openxmlformats.org/officeDocument/2006/relationships/image" Target="../media/image2.png"/><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1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31.png"/><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21.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7">
            <a:extLst>
              <a:ext uri="{FF2B5EF4-FFF2-40B4-BE49-F238E27FC236}">
                <a16:creationId xmlns:a16="http://schemas.microsoft.com/office/drawing/2014/main" id="{09F0ADEC-AEFA-4A98-851A-5BF3B40AA04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7463"/>
            <a:ext cx="9144000" cy="688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TextBox 6">
            <a:extLst>
              <a:ext uri="{FF2B5EF4-FFF2-40B4-BE49-F238E27FC236}">
                <a16:creationId xmlns:a16="http://schemas.microsoft.com/office/drawing/2014/main" id="{1D001EE6-3A8B-464F-AB81-68C44B809622}"/>
              </a:ext>
            </a:extLst>
          </p:cNvPr>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fontAlgn="base">
              <a:spcBef>
                <a:spcPct val="0"/>
              </a:spcBef>
              <a:spcAft>
                <a:spcPct val="0"/>
              </a:spcAft>
              <a:defRPr>
                <a:solidFill>
                  <a:schemeClr val="tx1"/>
                </a:solidFill>
                <a:latin typeface="Sassoon Infant Rg" pitchFamily="50" charset="0"/>
              </a:defRPr>
            </a:lvl6pPr>
            <a:lvl7pPr marL="2971800" indent="-228600" fontAlgn="base">
              <a:spcBef>
                <a:spcPct val="0"/>
              </a:spcBef>
              <a:spcAft>
                <a:spcPct val="0"/>
              </a:spcAft>
              <a:defRPr>
                <a:solidFill>
                  <a:schemeClr val="tx1"/>
                </a:solidFill>
                <a:latin typeface="Sassoon Infant Rg" pitchFamily="50" charset="0"/>
              </a:defRPr>
            </a:lvl7pPr>
            <a:lvl8pPr marL="3429000" indent="-228600" fontAlgn="base">
              <a:spcBef>
                <a:spcPct val="0"/>
              </a:spcBef>
              <a:spcAft>
                <a:spcPct val="0"/>
              </a:spcAft>
              <a:defRPr>
                <a:solidFill>
                  <a:schemeClr val="tx1"/>
                </a:solidFill>
                <a:latin typeface="Sassoon Infant Rg" pitchFamily="50" charset="0"/>
              </a:defRPr>
            </a:lvl8pPr>
            <a:lvl9pPr marL="3886200" indent="-228600" fontAlgn="base">
              <a:spcBef>
                <a:spcPct val="0"/>
              </a:spcBef>
              <a:spcAft>
                <a:spcPct val="0"/>
              </a:spcAft>
              <a:defRPr>
                <a:solidFill>
                  <a:schemeClr val="tx1"/>
                </a:solidFill>
                <a:latin typeface="Sassoon Infant Rg" pitchFamily="50" charset="0"/>
              </a:defRPr>
            </a:lvl9pPr>
          </a:lstStyle>
          <a:p>
            <a:pPr algn="ctr" eaLnBrk="1" hangingPunct="1"/>
            <a:r>
              <a:rPr lang="en-GB" altLang="en-US">
                <a:solidFill>
                  <a:schemeClr val="bg1"/>
                </a:solidFill>
                <a:latin typeface="BPreplay" pitchFamily="50" charset="0"/>
              </a:rPr>
              <a:t>Year One</a:t>
            </a:r>
          </a:p>
        </p:txBody>
      </p:sp>
      <p:sp>
        <p:nvSpPr>
          <p:cNvPr id="4" name="Rectangle 3">
            <a:extLst>
              <a:ext uri="{FF2B5EF4-FFF2-40B4-BE49-F238E27FC236}">
                <a16:creationId xmlns:a16="http://schemas.microsoft.com/office/drawing/2014/main" id="{F685ADBE-BBD7-4545-9CDB-36EC7BE35B3D}"/>
              </a:ext>
            </a:extLst>
          </p:cNvPr>
          <p:cNvSpPr/>
          <p:nvPr/>
        </p:nvSpPr>
        <p:spPr>
          <a:xfrm>
            <a:off x="0" y="6251575"/>
            <a:ext cx="9144000" cy="611188"/>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6" name="Straight Connector 5">
            <a:extLst>
              <a:ext uri="{FF2B5EF4-FFF2-40B4-BE49-F238E27FC236}">
                <a16:creationId xmlns:a16="http://schemas.microsoft.com/office/drawing/2014/main" id="{47E10740-A975-411A-B14D-746509FD6B7B}"/>
              </a:ext>
            </a:extLst>
          </p:cNvPr>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174" name="TextBox 10">
            <a:extLst>
              <a:ext uri="{FF2B5EF4-FFF2-40B4-BE49-F238E27FC236}">
                <a16:creationId xmlns:a16="http://schemas.microsoft.com/office/drawing/2014/main" id="{87D06859-B90E-4EFF-95A9-F4A3B4630A88}"/>
              </a:ext>
            </a:extLst>
          </p:cNvPr>
          <p:cNvSpPr txBox="1">
            <a:spLocks noChangeArrowheads="1"/>
          </p:cNvSpPr>
          <p:nvPr/>
        </p:nvSpPr>
        <p:spPr bwMode="auto">
          <a:xfrm>
            <a:off x="2857500" y="6464300"/>
            <a:ext cx="3421063"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fontAlgn="base">
              <a:spcBef>
                <a:spcPct val="0"/>
              </a:spcBef>
              <a:spcAft>
                <a:spcPct val="0"/>
              </a:spcAft>
              <a:defRPr>
                <a:solidFill>
                  <a:schemeClr val="tx1"/>
                </a:solidFill>
                <a:latin typeface="Sassoon Infant Rg" pitchFamily="50" charset="0"/>
              </a:defRPr>
            </a:lvl6pPr>
            <a:lvl7pPr marL="2971800" indent="-228600" fontAlgn="base">
              <a:spcBef>
                <a:spcPct val="0"/>
              </a:spcBef>
              <a:spcAft>
                <a:spcPct val="0"/>
              </a:spcAft>
              <a:defRPr>
                <a:solidFill>
                  <a:schemeClr val="tx1"/>
                </a:solidFill>
                <a:latin typeface="Sassoon Infant Rg" pitchFamily="50" charset="0"/>
              </a:defRPr>
            </a:lvl7pPr>
            <a:lvl8pPr marL="3429000" indent="-228600" fontAlgn="base">
              <a:spcBef>
                <a:spcPct val="0"/>
              </a:spcBef>
              <a:spcAft>
                <a:spcPct val="0"/>
              </a:spcAft>
              <a:defRPr>
                <a:solidFill>
                  <a:schemeClr val="tx1"/>
                </a:solidFill>
                <a:latin typeface="Sassoon Infant Rg" pitchFamily="50" charset="0"/>
              </a:defRPr>
            </a:lvl8pPr>
            <a:lvl9pPr marL="3886200" indent="-228600" fontAlgn="base">
              <a:spcBef>
                <a:spcPct val="0"/>
              </a:spcBef>
              <a:spcAft>
                <a:spcPct val="0"/>
              </a:spcAft>
              <a:defRPr>
                <a:solidFill>
                  <a:schemeClr val="tx1"/>
                </a:solidFill>
                <a:latin typeface="Sassoon Infant Rg" pitchFamily="50" charset="0"/>
              </a:defRPr>
            </a:lvl9pPr>
          </a:lstStyle>
          <a:p>
            <a:pPr eaLnBrk="1" hangingPunct="1"/>
            <a:r>
              <a:rPr lang="en-GB" altLang="en-US" sz="800" b="1">
                <a:solidFill>
                  <a:schemeClr val="bg1"/>
                </a:solidFill>
                <a:latin typeface="BPreplay" pitchFamily="50" charset="0"/>
              </a:rPr>
              <a:t>Art and Design</a:t>
            </a:r>
            <a:r>
              <a:rPr lang="en-GB" altLang="en-US" sz="800">
                <a:solidFill>
                  <a:schemeClr val="bg1"/>
                </a:solidFill>
                <a:latin typeface="BPreplay" pitchFamily="50" charset="0"/>
              </a:rPr>
              <a:t> | KS1 | LS Lowry | Perspective | Lesson 3</a:t>
            </a:r>
          </a:p>
        </p:txBody>
      </p:sp>
      <p:sp>
        <p:nvSpPr>
          <p:cNvPr id="7175" name="Text Placeholder 16">
            <a:extLst>
              <a:ext uri="{FF2B5EF4-FFF2-40B4-BE49-F238E27FC236}">
                <a16:creationId xmlns:a16="http://schemas.microsoft.com/office/drawing/2014/main" id="{C4485E46-F69F-4DF6-A7F7-1C2CCEC43151}"/>
              </a:ext>
            </a:extLst>
          </p:cNvPr>
          <p:cNvSpPr>
            <a:spLocks noGrp="1"/>
          </p:cNvSpPr>
          <p:nvPr>
            <p:ph type="body" sz="quarter" idx="10"/>
          </p:nvPr>
        </p:nvSpPr>
        <p:spPr>
          <a:xfrm>
            <a:off x="1655763" y="3200400"/>
            <a:ext cx="5832475" cy="542925"/>
          </a:xfrm>
        </p:spPr>
        <p:txBody>
          <a:bodyPr/>
          <a:lstStyle/>
          <a:p>
            <a:r>
              <a:rPr lang="en-GB" altLang="en-US"/>
              <a:t>LS Lowry</a:t>
            </a:r>
          </a:p>
        </p:txBody>
      </p:sp>
      <p:sp>
        <p:nvSpPr>
          <p:cNvPr id="7176" name="Title 17">
            <a:extLst>
              <a:ext uri="{FF2B5EF4-FFF2-40B4-BE49-F238E27FC236}">
                <a16:creationId xmlns:a16="http://schemas.microsoft.com/office/drawing/2014/main" id="{F7069BA4-2C2F-4EC5-9842-DAB76819D0FE}"/>
              </a:ext>
            </a:extLst>
          </p:cNvPr>
          <p:cNvSpPr>
            <a:spLocks noGrp="1"/>
          </p:cNvSpPr>
          <p:nvPr>
            <p:ph type="title"/>
          </p:nvPr>
        </p:nvSpPr>
        <p:spPr>
          <a:xfrm>
            <a:off x="539750" y="2359025"/>
            <a:ext cx="8064500" cy="655638"/>
          </a:xfrm>
        </p:spPr>
        <p:txBody>
          <a:bodyPr/>
          <a:lstStyle/>
          <a:p>
            <a:r>
              <a:rPr lang="en-GB" altLang="en-US"/>
              <a:t>Art and Design</a:t>
            </a:r>
          </a:p>
        </p:txBody>
      </p:sp>
      <p:pic>
        <p:nvPicPr>
          <p:cNvPr id="7177" name="Picture 2">
            <a:extLst>
              <a:ext uri="{FF2B5EF4-FFF2-40B4-BE49-F238E27FC236}">
                <a16:creationId xmlns:a16="http://schemas.microsoft.com/office/drawing/2014/main" id="{4754B504-32F9-454A-8E8E-BC966AA9992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765550" y="982663"/>
            <a:ext cx="1612900"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3F75890D-AA66-4352-923C-33313C6892DD}"/>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09FF76D8-0E02-4F15-BF92-41BB388A662C}"/>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196" name="Title 1">
            <a:extLst>
              <a:ext uri="{FF2B5EF4-FFF2-40B4-BE49-F238E27FC236}">
                <a16:creationId xmlns:a16="http://schemas.microsoft.com/office/drawing/2014/main" id="{8896437E-B59D-475D-B6C6-19C5E829ACBD}"/>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fontAlgn="base">
              <a:spcBef>
                <a:spcPct val="0"/>
              </a:spcBef>
              <a:spcAft>
                <a:spcPct val="0"/>
              </a:spcAft>
              <a:defRPr>
                <a:solidFill>
                  <a:schemeClr val="tx1"/>
                </a:solidFill>
                <a:latin typeface="Sassoon Infant Rg" pitchFamily="50" charset="0"/>
              </a:defRPr>
            </a:lvl6pPr>
            <a:lvl7pPr marL="2971800" indent="-228600" fontAlgn="base">
              <a:spcBef>
                <a:spcPct val="0"/>
              </a:spcBef>
              <a:spcAft>
                <a:spcPct val="0"/>
              </a:spcAft>
              <a:defRPr>
                <a:solidFill>
                  <a:schemeClr val="tx1"/>
                </a:solidFill>
                <a:latin typeface="Sassoon Infant Rg" pitchFamily="50" charset="0"/>
              </a:defRPr>
            </a:lvl7pPr>
            <a:lvl8pPr marL="3429000" indent="-228600" fontAlgn="base">
              <a:spcBef>
                <a:spcPct val="0"/>
              </a:spcBef>
              <a:spcAft>
                <a:spcPct val="0"/>
              </a:spcAft>
              <a:defRPr>
                <a:solidFill>
                  <a:schemeClr val="tx1"/>
                </a:solidFill>
                <a:latin typeface="Sassoon Infant Rg" pitchFamily="50" charset="0"/>
              </a:defRPr>
            </a:lvl8pPr>
            <a:lvl9pPr marL="3886200" indent="-228600" fontAlgn="base">
              <a:spcBef>
                <a:spcPct val="0"/>
              </a:spcBef>
              <a:spcAft>
                <a:spcPct val="0"/>
              </a:spcAft>
              <a:defRPr>
                <a:solidFill>
                  <a:schemeClr val="tx1"/>
                </a:solidFill>
                <a:latin typeface="Sassoon Infant Rg" pitchFamily="50" charset="0"/>
              </a:defRPr>
            </a:lvl9pPr>
          </a:lstStyle>
          <a:p>
            <a:pPr eaLnBrk="1" hangingPunct="1">
              <a:lnSpc>
                <a:spcPct val="90000"/>
              </a:lnSpc>
            </a:pPr>
            <a:r>
              <a:rPr lang="en-US" altLang="en-US" sz="3600" b="1">
                <a:latin typeface="Sassoon Infant Md" pitchFamily="50" charset="0"/>
              </a:rPr>
              <a:t>Success Criteria</a:t>
            </a:r>
          </a:p>
        </p:txBody>
      </p:sp>
      <p:sp>
        <p:nvSpPr>
          <p:cNvPr id="8197" name="Title 1">
            <a:extLst>
              <a:ext uri="{FF2B5EF4-FFF2-40B4-BE49-F238E27FC236}">
                <a16:creationId xmlns:a16="http://schemas.microsoft.com/office/drawing/2014/main" id="{C4609DA7-8EC1-495A-A46E-A5817D515FF6}"/>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fontAlgn="base">
              <a:spcBef>
                <a:spcPct val="0"/>
              </a:spcBef>
              <a:spcAft>
                <a:spcPct val="0"/>
              </a:spcAft>
              <a:defRPr>
                <a:solidFill>
                  <a:schemeClr val="tx1"/>
                </a:solidFill>
                <a:latin typeface="Sassoon Infant Rg" pitchFamily="50" charset="0"/>
              </a:defRPr>
            </a:lvl6pPr>
            <a:lvl7pPr marL="2971800" indent="-228600" fontAlgn="base">
              <a:spcBef>
                <a:spcPct val="0"/>
              </a:spcBef>
              <a:spcAft>
                <a:spcPct val="0"/>
              </a:spcAft>
              <a:defRPr>
                <a:solidFill>
                  <a:schemeClr val="tx1"/>
                </a:solidFill>
                <a:latin typeface="Sassoon Infant Rg" pitchFamily="50" charset="0"/>
              </a:defRPr>
            </a:lvl7pPr>
            <a:lvl8pPr marL="3429000" indent="-228600" fontAlgn="base">
              <a:spcBef>
                <a:spcPct val="0"/>
              </a:spcBef>
              <a:spcAft>
                <a:spcPct val="0"/>
              </a:spcAft>
              <a:defRPr>
                <a:solidFill>
                  <a:schemeClr val="tx1"/>
                </a:solidFill>
                <a:latin typeface="Sassoon Infant Rg" pitchFamily="50" charset="0"/>
              </a:defRPr>
            </a:lvl8pPr>
            <a:lvl9pPr marL="3886200" indent="-228600" fontAlgn="base">
              <a:spcBef>
                <a:spcPct val="0"/>
              </a:spcBef>
              <a:spcAft>
                <a:spcPct val="0"/>
              </a:spcAft>
              <a:defRPr>
                <a:solidFill>
                  <a:schemeClr val="tx1"/>
                </a:solidFill>
                <a:latin typeface="Sassoon Infant Rg" pitchFamily="50" charset="0"/>
              </a:defRPr>
            </a:lvl9pPr>
          </a:lstStyle>
          <a:p>
            <a:pPr eaLnBrk="1" hangingPunct="1">
              <a:lnSpc>
                <a:spcPct val="90000"/>
              </a:lnSpc>
            </a:pPr>
            <a:r>
              <a:rPr lang="en-US" altLang="en-US" sz="3600" b="1">
                <a:latin typeface="Sassoon Infant Md" pitchFamily="50" charset="0"/>
              </a:rPr>
              <a:t>Aim</a:t>
            </a:r>
          </a:p>
        </p:txBody>
      </p:sp>
      <p:sp>
        <p:nvSpPr>
          <p:cNvPr id="8198" name="Content Placeholder 15">
            <a:extLst>
              <a:ext uri="{FF2B5EF4-FFF2-40B4-BE49-F238E27FC236}">
                <a16:creationId xmlns:a16="http://schemas.microsoft.com/office/drawing/2014/main" id="{C8A4BA7C-369B-44A7-A1BE-E21C0583A6ED}"/>
              </a:ext>
            </a:extLst>
          </p:cNvPr>
          <p:cNvSpPr>
            <a:spLocks noGrp="1"/>
          </p:cNvSpPr>
          <p:nvPr>
            <p:ph idx="1"/>
          </p:nvPr>
        </p:nvSpPr>
        <p:spPr>
          <a:xfrm>
            <a:off x="628650" y="1127125"/>
            <a:ext cx="7886700" cy="1409700"/>
          </a:xfrm>
        </p:spPr>
        <p:txBody>
          <a:bodyPr/>
          <a:lstStyle/>
          <a:p>
            <a:r>
              <a:rPr lang="en-GB" altLang="en-US"/>
              <a:t>I can paint a background.</a:t>
            </a:r>
          </a:p>
        </p:txBody>
      </p:sp>
      <p:sp>
        <p:nvSpPr>
          <p:cNvPr id="8199" name="Content Placeholder 15">
            <a:extLst>
              <a:ext uri="{FF2B5EF4-FFF2-40B4-BE49-F238E27FC236}">
                <a16:creationId xmlns:a16="http://schemas.microsoft.com/office/drawing/2014/main" id="{9AD17ABE-11B0-413F-8507-20A20DBFFC8F}"/>
              </a:ext>
            </a:extLst>
          </p:cNvPr>
          <p:cNvSpPr txBox="1">
            <a:spLocks/>
          </p:cNvSpPr>
          <p:nvPr/>
        </p:nvSpPr>
        <p:spPr bwMode="auto">
          <a:xfrm>
            <a:off x="628650" y="346710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r>
              <a:rPr lang="en-GB" altLang="en-US"/>
              <a:t>I can paint things that are small so they look far away.</a:t>
            </a:r>
          </a:p>
          <a:p>
            <a:pPr eaLnBrk="1" hangingPunct="1"/>
            <a:r>
              <a:rPr lang="en-GB" altLang="en-US"/>
              <a:t>I can paint things in pale colours so they look far away.</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E07BA17-43C3-4DD4-9A02-6D800EE5EDDD}"/>
              </a:ext>
            </a:extLst>
          </p:cNvPr>
          <p:cNvSpPr/>
          <p:nvPr/>
        </p:nvSpPr>
        <p:spPr>
          <a:xfrm>
            <a:off x="506413" y="1801813"/>
            <a:ext cx="8104187" cy="4075112"/>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219" name="Title 5">
            <a:extLst>
              <a:ext uri="{FF2B5EF4-FFF2-40B4-BE49-F238E27FC236}">
                <a16:creationId xmlns:a16="http://schemas.microsoft.com/office/drawing/2014/main" id="{97B26ECE-3B78-4096-BB20-4A954940222E}"/>
              </a:ext>
            </a:extLst>
          </p:cNvPr>
          <p:cNvSpPr>
            <a:spLocks noGrp="1"/>
          </p:cNvSpPr>
          <p:nvPr>
            <p:ph type="title"/>
          </p:nvPr>
        </p:nvSpPr>
        <p:spPr>
          <a:xfrm>
            <a:off x="457200" y="476250"/>
            <a:ext cx="8220075" cy="1325563"/>
          </a:xfrm>
        </p:spPr>
        <p:txBody>
          <a:bodyPr/>
          <a:lstStyle/>
          <a:p>
            <a:r>
              <a:rPr lang="en-GB" altLang="en-US"/>
              <a:t>Who is LS Lowry?</a:t>
            </a:r>
          </a:p>
        </p:txBody>
      </p:sp>
      <p:pic>
        <p:nvPicPr>
          <p:cNvPr id="5" name="Picture 4">
            <a:extLst>
              <a:ext uri="{FF2B5EF4-FFF2-40B4-BE49-F238E27FC236}">
                <a16:creationId xmlns:a16="http://schemas.microsoft.com/office/drawing/2014/main" id="{D4F4355A-5A9E-4323-AA70-62A6C9053517}"/>
              </a:ext>
            </a:extLst>
          </p:cNvPr>
          <p:cNvPicPr>
            <a:picLocks noChangeAspect="1"/>
          </p:cNvPicPr>
          <p:nvPr/>
        </p:nvPicPr>
        <p:blipFill rotWithShape="1">
          <a:blip r:embed="rId2">
            <a:extLst>
              <a:ext uri="{28A0092B-C50C-407E-A947-70E740481C1C}">
                <a14:useLocalDpi xmlns:a14="http://schemas.microsoft.com/office/drawing/2010/main" val="0"/>
              </a:ext>
            </a:extLst>
          </a:blip>
          <a:srcRect r="8401" b="1065"/>
          <a:stretch/>
        </p:blipFill>
        <p:spPr bwMode="auto">
          <a:xfrm>
            <a:off x="994843" y="1634482"/>
            <a:ext cx="3471961" cy="4410268"/>
          </a:xfrm>
          <a:prstGeom prst="roundRect">
            <a:avLst>
              <a:gd name="adj" fmla="val 4781"/>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5">
            <a:extLst>
              <a:ext uri="{FF2B5EF4-FFF2-40B4-BE49-F238E27FC236}">
                <a16:creationId xmlns:a16="http://schemas.microsoft.com/office/drawing/2014/main" id="{C3401417-3B68-47C6-9E66-DFD9CC8B4C9A}"/>
              </a:ext>
            </a:extLst>
          </p:cNvPr>
          <p:cNvPicPr>
            <a:picLocks noChangeAspect="1"/>
          </p:cNvPicPr>
          <p:nvPr/>
        </p:nvPicPr>
        <p:blipFill rotWithShape="1">
          <a:blip r:embed="rId3">
            <a:extLst>
              <a:ext uri="{28A0092B-C50C-407E-A947-70E740481C1C}">
                <a14:useLocalDpi xmlns:a14="http://schemas.microsoft.com/office/drawing/2010/main" val="0"/>
              </a:ext>
            </a:extLst>
          </a:blip>
          <a:srcRect b="896"/>
          <a:stretch/>
        </p:blipFill>
        <p:spPr bwMode="auto">
          <a:xfrm>
            <a:off x="4687904" y="1630436"/>
            <a:ext cx="3476960" cy="4418360"/>
          </a:xfrm>
          <a:prstGeom prst="roundRect">
            <a:avLst>
              <a:gd name="adj" fmla="val 409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2" name="TextBox 21">
            <a:extLst>
              <a:ext uri="{FF2B5EF4-FFF2-40B4-BE49-F238E27FC236}">
                <a16:creationId xmlns:a16="http://schemas.microsoft.com/office/drawing/2014/main" id="{58F1145F-7D5B-4E97-9F20-5108287EFD01}"/>
              </a:ext>
            </a:extLst>
          </p:cNvPr>
          <p:cNvSpPr txBox="1">
            <a:spLocks noChangeArrowheads="1"/>
          </p:cNvSpPr>
          <p:nvPr/>
        </p:nvSpPr>
        <p:spPr bwMode="auto">
          <a:xfrm>
            <a:off x="1933575" y="6229350"/>
            <a:ext cx="5276850" cy="11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BPreplay" pitchFamily="50" charset="0"/>
              </a:rPr>
              <a:t>Photo courtesy of Karen V Bryan and oknovokght (@flickr.com) - granted under creative commons licence – attribution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AEDBC164-AA2D-4592-8D19-FE95C017E57C}"/>
              </a:ext>
            </a:extLst>
          </p:cNvPr>
          <p:cNvSpPr/>
          <p:nvPr/>
        </p:nvSpPr>
        <p:spPr>
          <a:xfrm>
            <a:off x="6384925" y="1638300"/>
            <a:ext cx="2003425" cy="4454525"/>
          </a:xfrm>
          <a:prstGeom prst="roundRect">
            <a:avLst>
              <a:gd name="adj" fmla="val 5431"/>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43" name="Title 5">
            <a:extLst>
              <a:ext uri="{FF2B5EF4-FFF2-40B4-BE49-F238E27FC236}">
                <a16:creationId xmlns:a16="http://schemas.microsoft.com/office/drawing/2014/main" id="{1EFCCD9D-E94C-4CEC-BAC5-0912155BCC14}"/>
              </a:ext>
            </a:extLst>
          </p:cNvPr>
          <p:cNvSpPr>
            <a:spLocks noGrp="1"/>
          </p:cNvSpPr>
          <p:nvPr>
            <p:ph type="title"/>
          </p:nvPr>
        </p:nvSpPr>
        <p:spPr>
          <a:xfrm>
            <a:off x="457200" y="485775"/>
            <a:ext cx="8220075" cy="1265238"/>
          </a:xfrm>
        </p:spPr>
        <p:txBody>
          <a:bodyPr/>
          <a:lstStyle/>
          <a:p>
            <a:r>
              <a:rPr lang="en-GB" altLang="en-US"/>
              <a:t>Lowry’s Industrial Landscapes</a:t>
            </a:r>
          </a:p>
        </p:txBody>
      </p:sp>
      <p:sp>
        <p:nvSpPr>
          <p:cNvPr id="10244" name="TextBox 21">
            <a:extLst>
              <a:ext uri="{FF2B5EF4-FFF2-40B4-BE49-F238E27FC236}">
                <a16:creationId xmlns:a16="http://schemas.microsoft.com/office/drawing/2014/main" id="{1C1B885E-EC04-4311-9FF5-90460B73D25F}"/>
              </a:ext>
            </a:extLst>
          </p:cNvPr>
          <p:cNvSpPr txBox="1">
            <a:spLocks noChangeArrowheads="1"/>
          </p:cNvSpPr>
          <p:nvPr/>
        </p:nvSpPr>
        <p:spPr bwMode="auto">
          <a:xfrm>
            <a:off x="1716088" y="6229350"/>
            <a:ext cx="5711825" cy="11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BPreplay" pitchFamily="50" charset="0"/>
              </a:rPr>
              <a:t>Photo courtesy of mrrobertwade (wadey) (@flickr.com)-granted under creative commons licence- attribution</a:t>
            </a:r>
          </a:p>
        </p:txBody>
      </p:sp>
      <p:sp>
        <p:nvSpPr>
          <p:cNvPr id="10245" name="Content Placeholder 10">
            <a:extLst>
              <a:ext uri="{FF2B5EF4-FFF2-40B4-BE49-F238E27FC236}">
                <a16:creationId xmlns:a16="http://schemas.microsoft.com/office/drawing/2014/main" id="{D815BCA0-FE94-4128-B5E9-674F5460604A}"/>
              </a:ext>
            </a:extLst>
          </p:cNvPr>
          <p:cNvSpPr>
            <a:spLocks/>
          </p:cNvSpPr>
          <p:nvPr/>
        </p:nvSpPr>
        <p:spPr bwMode="auto">
          <a:xfrm>
            <a:off x="6384925" y="1636713"/>
            <a:ext cx="2017713" cy="4465637"/>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buFont typeface="Arial" panose="020B0604020202020204" pitchFamily="34" charset="0"/>
              <a:buNone/>
            </a:pPr>
            <a:r>
              <a:rPr lang="en-GB" altLang="en-US"/>
              <a:t>LS Lowry is most famous for his big paintings of the industrial landscape.</a:t>
            </a:r>
          </a:p>
          <a:p>
            <a:pPr eaLnBrk="1" hangingPunct="1">
              <a:lnSpc>
                <a:spcPct val="100000"/>
              </a:lnSpc>
              <a:buFont typeface="Arial" panose="020B0604020202020204" pitchFamily="34" charset="0"/>
              <a:buNone/>
            </a:pPr>
            <a:r>
              <a:rPr lang="en-GB" altLang="en-US"/>
              <a:t>These are paintings of places in the city where lots of people live and work to make things. </a:t>
            </a:r>
          </a:p>
        </p:txBody>
      </p:sp>
      <p:pic>
        <p:nvPicPr>
          <p:cNvPr id="7" name="Picture 6">
            <a:extLst>
              <a:ext uri="{FF2B5EF4-FFF2-40B4-BE49-F238E27FC236}">
                <a16:creationId xmlns:a16="http://schemas.microsoft.com/office/drawing/2014/main" id="{8F0DF621-78C8-46F9-823E-DB76CAF5862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934" b="2329"/>
          <a:stretch/>
        </p:blipFill>
        <p:spPr>
          <a:xfrm>
            <a:off x="763845" y="1637422"/>
            <a:ext cx="5548694" cy="4455403"/>
          </a:xfrm>
          <a:prstGeom prst="roundRect">
            <a:avLst>
              <a:gd name="adj" fmla="val 3774"/>
            </a:avLst>
          </a:prstGeom>
          <a:ln w="28575">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B9DF600C-0722-48F3-81B8-DCCB2583E32E}"/>
              </a:ext>
            </a:extLst>
          </p:cNvPr>
          <p:cNvSpPr/>
          <p:nvPr/>
        </p:nvSpPr>
        <p:spPr>
          <a:xfrm>
            <a:off x="755650" y="1597025"/>
            <a:ext cx="7632700" cy="4495800"/>
          </a:xfrm>
          <a:prstGeom prst="roundRect">
            <a:avLst>
              <a:gd name="adj" fmla="val 5431"/>
            </a:avLst>
          </a:prstGeom>
          <a:solidFill>
            <a:srgbClr val="FFDF79"/>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 name="Content Placeholder 10">
            <a:extLst>
              <a:ext uri="{FF2B5EF4-FFF2-40B4-BE49-F238E27FC236}">
                <a16:creationId xmlns:a16="http://schemas.microsoft.com/office/drawing/2014/main" id="{ED569A17-4534-4043-AE10-0FFBF9585D18}"/>
              </a:ext>
            </a:extLst>
          </p:cNvPr>
          <p:cNvSpPr txBox="1">
            <a:spLocks/>
          </p:cNvSpPr>
          <p:nvPr/>
        </p:nvSpPr>
        <p:spPr>
          <a:xfrm>
            <a:off x="628650" y="5249863"/>
            <a:ext cx="5281613" cy="842962"/>
          </a:xfrm>
          <a:prstGeom prst="roundRect">
            <a:avLst>
              <a:gd name="adj" fmla="val 2585"/>
            </a:avLst>
          </a:prstGeom>
          <a:noFill/>
          <a:ln w="25400">
            <a:noFill/>
          </a:ln>
        </p:spPr>
        <p:txBody>
          <a:bodyPr lIns="252000" tIns="252000" rIns="252000" bIns="25200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fontAlgn="auto">
              <a:lnSpc>
                <a:spcPct val="100000"/>
              </a:lnSpc>
              <a:spcAft>
                <a:spcPts val="0"/>
              </a:spcAft>
              <a:buFont typeface="Arial" panose="020B0604020202020204" pitchFamily="34" charset="0"/>
              <a:buNone/>
              <a:defRPr/>
            </a:pPr>
            <a:r>
              <a:rPr lang="en-GB" dirty="0">
                <a:latin typeface="Sassoon Infant Md" panose="02000603050000020003" pitchFamily="50" charset="0"/>
              </a:rPr>
              <a:t>Coming From the Mill, 1930</a:t>
            </a:r>
            <a:br>
              <a:rPr lang="en-GB" dirty="0"/>
            </a:br>
            <a:r>
              <a:rPr lang="en-GB" dirty="0"/>
              <a:t>by LS Lowry</a:t>
            </a:r>
          </a:p>
        </p:txBody>
      </p:sp>
      <p:sp>
        <p:nvSpPr>
          <p:cNvPr id="11268" name="Title 5">
            <a:extLst>
              <a:ext uri="{FF2B5EF4-FFF2-40B4-BE49-F238E27FC236}">
                <a16:creationId xmlns:a16="http://schemas.microsoft.com/office/drawing/2014/main" id="{A83DAC8D-E601-42D0-B1B2-46D7E7B53A12}"/>
              </a:ext>
            </a:extLst>
          </p:cNvPr>
          <p:cNvSpPr>
            <a:spLocks noGrp="1"/>
          </p:cNvSpPr>
          <p:nvPr>
            <p:ph type="title"/>
          </p:nvPr>
        </p:nvSpPr>
        <p:spPr>
          <a:xfrm>
            <a:off x="457200" y="485775"/>
            <a:ext cx="8220075" cy="1265238"/>
          </a:xfrm>
        </p:spPr>
        <p:txBody>
          <a:bodyPr/>
          <a:lstStyle/>
          <a:p>
            <a:r>
              <a:rPr lang="en-GB" altLang="en-US"/>
              <a:t>Lowry’s Industrial Landscapes</a:t>
            </a:r>
          </a:p>
        </p:txBody>
      </p:sp>
      <p:sp>
        <p:nvSpPr>
          <p:cNvPr id="11269" name="Content Placeholder 10">
            <a:extLst>
              <a:ext uri="{FF2B5EF4-FFF2-40B4-BE49-F238E27FC236}">
                <a16:creationId xmlns:a16="http://schemas.microsoft.com/office/drawing/2014/main" id="{339C74CE-EC7E-4E2E-B669-37395167220B}"/>
              </a:ext>
            </a:extLst>
          </p:cNvPr>
          <p:cNvSpPr>
            <a:spLocks noGrp="1"/>
          </p:cNvSpPr>
          <p:nvPr>
            <p:ph idx="1"/>
          </p:nvPr>
        </p:nvSpPr>
        <p:spPr>
          <a:xfrm>
            <a:off x="5405438" y="1628775"/>
            <a:ext cx="3032125" cy="4495800"/>
          </a:xfrm>
        </p:spPr>
        <p:txBody>
          <a:bodyPr/>
          <a:lstStyle/>
          <a:p>
            <a:pPr marL="0" indent="0">
              <a:lnSpc>
                <a:spcPct val="100000"/>
              </a:lnSpc>
              <a:buFont typeface="Arial" panose="020B0604020202020204" pitchFamily="34" charset="0"/>
              <a:buNone/>
            </a:pPr>
            <a:r>
              <a:rPr lang="en-GB" altLang="en-US"/>
              <a:t>Lots of Lowry’s paintings show very big areas of the city. In them you can see things that are close and things that are far away.</a:t>
            </a:r>
          </a:p>
          <a:p>
            <a:pPr marL="0" indent="0">
              <a:lnSpc>
                <a:spcPct val="100000"/>
              </a:lnSpc>
              <a:buFont typeface="Arial" panose="020B0604020202020204" pitchFamily="34" charset="0"/>
              <a:buNone/>
            </a:pPr>
            <a:r>
              <a:rPr lang="en-GB" altLang="en-US"/>
              <a:t>Artists do this to make their pictures show big spaces, like you can see when you go outside in real life.</a:t>
            </a:r>
          </a:p>
          <a:p>
            <a:pPr marL="0" indent="0">
              <a:lnSpc>
                <a:spcPct val="100000"/>
              </a:lnSpc>
              <a:buFont typeface="Arial" panose="020B0604020202020204" pitchFamily="34" charset="0"/>
              <a:buNone/>
            </a:pPr>
            <a:r>
              <a:rPr lang="en-GB" altLang="en-US"/>
              <a:t>This is called </a:t>
            </a:r>
            <a:r>
              <a:rPr lang="en-GB" altLang="en-US" b="1">
                <a:solidFill>
                  <a:schemeClr val="tx1"/>
                </a:solidFill>
              </a:rPr>
              <a:t>perspective</a:t>
            </a:r>
            <a:r>
              <a:rPr lang="en-GB" altLang="en-US"/>
              <a:t>. </a:t>
            </a:r>
          </a:p>
        </p:txBody>
      </p:sp>
      <p:sp>
        <p:nvSpPr>
          <p:cNvPr id="11270" name="TextBox 21">
            <a:extLst>
              <a:ext uri="{FF2B5EF4-FFF2-40B4-BE49-F238E27FC236}">
                <a16:creationId xmlns:a16="http://schemas.microsoft.com/office/drawing/2014/main" id="{00D2BC97-3235-4D8E-BCA5-24A643912993}"/>
              </a:ext>
            </a:extLst>
          </p:cNvPr>
          <p:cNvSpPr txBox="1">
            <a:spLocks noChangeArrowheads="1"/>
          </p:cNvSpPr>
          <p:nvPr/>
        </p:nvSpPr>
        <p:spPr bwMode="auto">
          <a:xfrm>
            <a:off x="1716088" y="6229350"/>
            <a:ext cx="5711825" cy="11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BPreplay" pitchFamily="50" charset="0"/>
              </a:rPr>
              <a:t>Photo courtesy of mrrobertwade (wadey) (@flickr.com)-granted under creative commons licence- attribution</a:t>
            </a:r>
          </a:p>
        </p:txBody>
      </p:sp>
      <p:pic>
        <p:nvPicPr>
          <p:cNvPr id="2" name="Picture 1">
            <a:extLst>
              <a:ext uri="{FF2B5EF4-FFF2-40B4-BE49-F238E27FC236}">
                <a16:creationId xmlns:a16="http://schemas.microsoft.com/office/drawing/2014/main" id="{592F3A99-8643-43B8-A02C-520DD6990CC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934" b="2329"/>
          <a:stretch/>
        </p:blipFill>
        <p:spPr>
          <a:xfrm>
            <a:off x="1100517" y="1888266"/>
            <a:ext cx="4336451" cy="3482015"/>
          </a:xfrm>
          <a:prstGeom prst="roundRect">
            <a:avLst>
              <a:gd name="adj" fmla="val 3774"/>
            </a:avLst>
          </a:prstGeom>
          <a:ln w="28575">
            <a:solidFill>
              <a:schemeClr val="tx1"/>
            </a:solid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D41C4C91-24BE-402C-8505-EEDB6AB5B684}"/>
              </a:ext>
            </a:extLst>
          </p:cNvPr>
          <p:cNvSpPr/>
          <p:nvPr/>
        </p:nvSpPr>
        <p:spPr>
          <a:xfrm>
            <a:off x="6637338" y="1638300"/>
            <a:ext cx="2003425" cy="4454525"/>
          </a:xfrm>
          <a:prstGeom prst="roundRect">
            <a:avLst>
              <a:gd name="adj" fmla="val 5431"/>
            </a:avLst>
          </a:prstGeom>
          <a:solidFill>
            <a:srgbClr val="FFC000">
              <a:alpha val="90000"/>
            </a:srgb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91" name="Content Placeholder 10">
            <a:extLst>
              <a:ext uri="{FF2B5EF4-FFF2-40B4-BE49-F238E27FC236}">
                <a16:creationId xmlns:a16="http://schemas.microsoft.com/office/drawing/2014/main" id="{0B4F5253-1411-4BBD-A50C-D838E8C9DA0F}"/>
              </a:ext>
            </a:extLst>
          </p:cNvPr>
          <p:cNvSpPr>
            <a:spLocks noGrp="1"/>
          </p:cNvSpPr>
          <p:nvPr>
            <p:ph idx="4294967295"/>
          </p:nvPr>
        </p:nvSpPr>
        <p:spPr>
          <a:xfrm>
            <a:off x="6637338" y="1635125"/>
            <a:ext cx="2003425" cy="4457700"/>
          </a:xfrm>
        </p:spPr>
        <p:txBody>
          <a:bodyPr anchor="ctr"/>
          <a:lstStyle/>
          <a:p>
            <a:pPr marL="0" indent="0">
              <a:lnSpc>
                <a:spcPct val="100000"/>
              </a:lnSpc>
              <a:buFont typeface="Arial" panose="020B0604020202020204" pitchFamily="34" charset="0"/>
              <a:buNone/>
            </a:pPr>
            <a:r>
              <a:rPr lang="en-GB" altLang="en-US">
                <a:latin typeface="Sassoon Infant Md" pitchFamily="50" charset="0"/>
              </a:rPr>
              <a:t>Look at this picture.</a:t>
            </a:r>
          </a:p>
          <a:p>
            <a:pPr marL="0" indent="0">
              <a:lnSpc>
                <a:spcPct val="100000"/>
              </a:lnSpc>
              <a:buFont typeface="Arial" panose="020B0604020202020204" pitchFamily="34" charset="0"/>
              <a:buNone/>
            </a:pPr>
            <a:r>
              <a:rPr lang="en-GB" altLang="en-US"/>
              <a:t>Which things are very close?</a:t>
            </a:r>
          </a:p>
          <a:p>
            <a:pPr marL="0" indent="0">
              <a:lnSpc>
                <a:spcPct val="100000"/>
              </a:lnSpc>
              <a:buFont typeface="Arial" panose="020B0604020202020204" pitchFamily="34" charset="0"/>
              <a:buNone/>
            </a:pPr>
            <a:r>
              <a:rPr lang="en-GB" altLang="en-US"/>
              <a:t>Which things are in the middle?</a:t>
            </a:r>
          </a:p>
          <a:p>
            <a:pPr marL="0" indent="0">
              <a:lnSpc>
                <a:spcPct val="100000"/>
              </a:lnSpc>
              <a:buFont typeface="Arial" panose="020B0604020202020204" pitchFamily="34" charset="0"/>
              <a:buNone/>
            </a:pPr>
            <a:r>
              <a:rPr lang="en-GB" altLang="en-US"/>
              <a:t>Which things are far away?</a:t>
            </a:r>
          </a:p>
        </p:txBody>
      </p:sp>
      <p:sp>
        <p:nvSpPr>
          <p:cNvPr id="12292" name="Title 5">
            <a:extLst>
              <a:ext uri="{FF2B5EF4-FFF2-40B4-BE49-F238E27FC236}">
                <a16:creationId xmlns:a16="http://schemas.microsoft.com/office/drawing/2014/main" id="{AC1573DD-B5AC-40C3-8092-40ED13659C6B}"/>
              </a:ext>
            </a:extLst>
          </p:cNvPr>
          <p:cNvSpPr>
            <a:spLocks/>
          </p:cNvSpPr>
          <p:nvPr/>
        </p:nvSpPr>
        <p:spPr bwMode="auto">
          <a:xfrm>
            <a:off x="457200" y="485775"/>
            <a:ext cx="8220075" cy="12652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fontAlgn="base">
              <a:spcBef>
                <a:spcPct val="0"/>
              </a:spcBef>
              <a:spcAft>
                <a:spcPct val="0"/>
              </a:spcAft>
              <a:defRPr>
                <a:solidFill>
                  <a:schemeClr val="tx1"/>
                </a:solidFill>
                <a:latin typeface="Sassoon Infant Rg" pitchFamily="50" charset="0"/>
              </a:defRPr>
            </a:lvl6pPr>
            <a:lvl7pPr marL="2971800" indent="-228600" fontAlgn="base">
              <a:spcBef>
                <a:spcPct val="0"/>
              </a:spcBef>
              <a:spcAft>
                <a:spcPct val="0"/>
              </a:spcAft>
              <a:defRPr>
                <a:solidFill>
                  <a:schemeClr val="tx1"/>
                </a:solidFill>
                <a:latin typeface="Sassoon Infant Rg" pitchFamily="50" charset="0"/>
              </a:defRPr>
            </a:lvl7pPr>
            <a:lvl8pPr marL="3429000" indent="-228600" fontAlgn="base">
              <a:spcBef>
                <a:spcPct val="0"/>
              </a:spcBef>
              <a:spcAft>
                <a:spcPct val="0"/>
              </a:spcAft>
              <a:defRPr>
                <a:solidFill>
                  <a:schemeClr val="tx1"/>
                </a:solidFill>
                <a:latin typeface="Sassoon Infant Rg" pitchFamily="50" charset="0"/>
              </a:defRPr>
            </a:lvl8pPr>
            <a:lvl9pPr marL="3886200" indent="-228600" fontAlgn="base">
              <a:spcBef>
                <a:spcPct val="0"/>
              </a:spcBef>
              <a:spcAft>
                <a:spcPct val="0"/>
              </a:spcAft>
              <a:defRPr>
                <a:solidFill>
                  <a:schemeClr val="tx1"/>
                </a:solidFill>
                <a:latin typeface="Sassoon Infant Rg" pitchFamily="50" charset="0"/>
              </a:defRPr>
            </a:lvl9pPr>
          </a:lstStyle>
          <a:p>
            <a:pPr algn="ctr" eaLnBrk="1" hangingPunct="1">
              <a:lnSpc>
                <a:spcPct val="90000"/>
              </a:lnSpc>
            </a:pPr>
            <a:r>
              <a:rPr lang="en-GB" altLang="en-US" sz="4000" b="1">
                <a:solidFill>
                  <a:srgbClr val="1C1C1C"/>
                </a:solidFill>
                <a:latin typeface="Sassoon Infant Md" pitchFamily="50" charset="0"/>
              </a:rPr>
              <a:t>Perspective</a:t>
            </a:r>
          </a:p>
        </p:txBody>
      </p:sp>
      <p:pic>
        <p:nvPicPr>
          <p:cNvPr id="12293" name="Whole Class">
            <a:extLst>
              <a:ext uri="{FF2B5EF4-FFF2-40B4-BE49-F238E27FC236}">
                <a16:creationId xmlns:a16="http://schemas.microsoft.com/office/drawing/2014/main" id="{00A104F1-EB79-42E2-805D-922FBA13409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13314" name="Picture 8">
            <a:extLst>
              <a:ext uri="{FF2B5EF4-FFF2-40B4-BE49-F238E27FC236}">
                <a16:creationId xmlns:a16="http://schemas.microsoft.com/office/drawing/2014/main" id="{68CE600B-6A41-4C0A-B819-189901BA0FF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6D4A2C89-5531-41C6-B4CD-29F3FFDBC35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a:extLst>
              <a:ext uri="{FF2B5EF4-FFF2-40B4-BE49-F238E27FC236}">
                <a16:creationId xmlns:a16="http://schemas.microsoft.com/office/drawing/2014/main" id="{CB694C58-5613-44E6-B346-9B958FD91AC5}"/>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0" y="2357438"/>
            <a:ext cx="9144000" cy="4500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a:extLst>
              <a:ext uri="{FF2B5EF4-FFF2-40B4-BE49-F238E27FC236}">
                <a16:creationId xmlns:a16="http://schemas.microsoft.com/office/drawing/2014/main" id="{296AE928-2844-4E9F-8C5E-1C2F1C04C576}"/>
              </a:ext>
            </a:extLst>
          </p:cNvPr>
          <p:cNvSpPr/>
          <p:nvPr/>
        </p:nvSpPr>
        <p:spPr>
          <a:xfrm>
            <a:off x="6637338" y="1638300"/>
            <a:ext cx="2003425" cy="4454525"/>
          </a:xfrm>
          <a:prstGeom prst="roundRect">
            <a:avLst>
              <a:gd name="adj" fmla="val 5431"/>
            </a:avLst>
          </a:prstGeom>
          <a:solidFill>
            <a:srgbClr val="FFC000">
              <a:alpha val="90000"/>
            </a:srgb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18" name="Content Placeholder 10">
            <a:extLst>
              <a:ext uri="{FF2B5EF4-FFF2-40B4-BE49-F238E27FC236}">
                <a16:creationId xmlns:a16="http://schemas.microsoft.com/office/drawing/2014/main" id="{0E09EC8F-857B-4A7D-A8AE-C4F9D0A91A61}"/>
              </a:ext>
            </a:extLst>
          </p:cNvPr>
          <p:cNvSpPr>
            <a:spLocks noGrp="1"/>
          </p:cNvSpPr>
          <p:nvPr>
            <p:ph idx="4294967295"/>
          </p:nvPr>
        </p:nvSpPr>
        <p:spPr>
          <a:xfrm>
            <a:off x="6637338" y="2517775"/>
            <a:ext cx="2003425" cy="3575050"/>
          </a:xfrm>
        </p:spPr>
        <p:txBody>
          <a:bodyPr/>
          <a:lstStyle/>
          <a:p>
            <a:pPr marL="0" indent="0">
              <a:lnSpc>
                <a:spcPct val="100000"/>
              </a:lnSpc>
              <a:buFont typeface="Arial" panose="020B0604020202020204" pitchFamily="34" charset="0"/>
              <a:buNone/>
            </a:pPr>
            <a:r>
              <a:rPr lang="en-GB" altLang="en-US"/>
              <a:t>Things that are far away look smaller.</a:t>
            </a:r>
          </a:p>
        </p:txBody>
      </p:sp>
      <p:sp>
        <p:nvSpPr>
          <p:cNvPr id="12" name="Content Placeholder 10">
            <a:extLst>
              <a:ext uri="{FF2B5EF4-FFF2-40B4-BE49-F238E27FC236}">
                <a16:creationId xmlns:a16="http://schemas.microsoft.com/office/drawing/2014/main" id="{EA82972C-E620-4D6D-A4D1-D6B1F2AE92E5}"/>
              </a:ext>
            </a:extLst>
          </p:cNvPr>
          <p:cNvSpPr>
            <a:spLocks/>
          </p:cNvSpPr>
          <p:nvPr/>
        </p:nvSpPr>
        <p:spPr bwMode="auto">
          <a:xfrm>
            <a:off x="6637338" y="3459163"/>
            <a:ext cx="2003425" cy="1646237"/>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buFont typeface="Arial" panose="020B0604020202020204" pitchFamily="34" charset="0"/>
              <a:buNone/>
            </a:pPr>
            <a:r>
              <a:rPr lang="en-GB" altLang="en-US"/>
              <a:t>Things that are very close look bigger.</a:t>
            </a:r>
          </a:p>
        </p:txBody>
      </p:sp>
      <p:sp>
        <p:nvSpPr>
          <p:cNvPr id="13320" name="Title 5">
            <a:extLst>
              <a:ext uri="{FF2B5EF4-FFF2-40B4-BE49-F238E27FC236}">
                <a16:creationId xmlns:a16="http://schemas.microsoft.com/office/drawing/2014/main" id="{DE817C16-0A9F-4C68-A1A3-C415FC9D3DB6}"/>
              </a:ext>
            </a:extLst>
          </p:cNvPr>
          <p:cNvSpPr>
            <a:spLocks/>
          </p:cNvSpPr>
          <p:nvPr/>
        </p:nvSpPr>
        <p:spPr bwMode="auto">
          <a:xfrm>
            <a:off x="457200" y="485775"/>
            <a:ext cx="8220075" cy="12652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fontAlgn="base">
              <a:spcBef>
                <a:spcPct val="0"/>
              </a:spcBef>
              <a:spcAft>
                <a:spcPct val="0"/>
              </a:spcAft>
              <a:defRPr>
                <a:solidFill>
                  <a:schemeClr val="tx1"/>
                </a:solidFill>
                <a:latin typeface="Sassoon Infant Rg" pitchFamily="50" charset="0"/>
              </a:defRPr>
            </a:lvl6pPr>
            <a:lvl7pPr marL="2971800" indent="-228600" fontAlgn="base">
              <a:spcBef>
                <a:spcPct val="0"/>
              </a:spcBef>
              <a:spcAft>
                <a:spcPct val="0"/>
              </a:spcAft>
              <a:defRPr>
                <a:solidFill>
                  <a:schemeClr val="tx1"/>
                </a:solidFill>
                <a:latin typeface="Sassoon Infant Rg" pitchFamily="50" charset="0"/>
              </a:defRPr>
            </a:lvl7pPr>
            <a:lvl8pPr marL="3429000" indent="-228600" fontAlgn="base">
              <a:spcBef>
                <a:spcPct val="0"/>
              </a:spcBef>
              <a:spcAft>
                <a:spcPct val="0"/>
              </a:spcAft>
              <a:defRPr>
                <a:solidFill>
                  <a:schemeClr val="tx1"/>
                </a:solidFill>
                <a:latin typeface="Sassoon Infant Rg" pitchFamily="50" charset="0"/>
              </a:defRPr>
            </a:lvl8pPr>
            <a:lvl9pPr marL="3886200" indent="-228600" fontAlgn="base">
              <a:spcBef>
                <a:spcPct val="0"/>
              </a:spcBef>
              <a:spcAft>
                <a:spcPct val="0"/>
              </a:spcAft>
              <a:defRPr>
                <a:solidFill>
                  <a:schemeClr val="tx1"/>
                </a:solidFill>
                <a:latin typeface="Sassoon Infant Rg" pitchFamily="50" charset="0"/>
              </a:defRPr>
            </a:lvl9pPr>
          </a:lstStyle>
          <a:p>
            <a:pPr algn="ctr" eaLnBrk="1" hangingPunct="1">
              <a:lnSpc>
                <a:spcPct val="90000"/>
              </a:lnSpc>
            </a:pPr>
            <a:r>
              <a:rPr lang="en-GB" altLang="en-US" sz="4000" b="1">
                <a:solidFill>
                  <a:srgbClr val="1C1C1C"/>
                </a:solidFill>
                <a:latin typeface="Sassoon Infant Md" pitchFamily="50" charset="0"/>
              </a:rPr>
              <a:t>Perspective</a:t>
            </a:r>
          </a:p>
        </p:txBody>
      </p:sp>
      <p:pic>
        <p:nvPicPr>
          <p:cNvPr id="13321" name="Picture 14">
            <a:extLst>
              <a:ext uri="{FF2B5EF4-FFF2-40B4-BE49-F238E27FC236}">
                <a16:creationId xmlns:a16="http://schemas.microsoft.com/office/drawing/2014/main" id="{E531C07E-C118-45DC-8A8B-CD1B0FA67217}"/>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6D60D6F8-9684-446E-A345-E16FC22988C9}"/>
              </a:ext>
            </a:extLst>
          </p:cNvPr>
          <p:cNvSpPr/>
          <p:nvPr/>
        </p:nvSpPr>
        <p:spPr>
          <a:xfrm>
            <a:off x="503238" y="1638300"/>
            <a:ext cx="3816350" cy="1790700"/>
          </a:xfrm>
          <a:prstGeom prst="roundRect">
            <a:avLst>
              <a:gd name="adj" fmla="val 5431"/>
            </a:avLst>
          </a:prstGeom>
          <a:solidFill>
            <a:srgbClr val="F9D321">
              <a:alpha val="90000"/>
            </a:srgb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339" name="Content Placeholder 10">
            <a:extLst>
              <a:ext uri="{FF2B5EF4-FFF2-40B4-BE49-F238E27FC236}">
                <a16:creationId xmlns:a16="http://schemas.microsoft.com/office/drawing/2014/main" id="{896D0251-43E5-433B-9586-0DB70B987B93}"/>
              </a:ext>
            </a:extLst>
          </p:cNvPr>
          <p:cNvSpPr>
            <a:spLocks noGrp="1"/>
          </p:cNvSpPr>
          <p:nvPr>
            <p:ph idx="4294967295"/>
          </p:nvPr>
        </p:nvSpPr>
        <p:spPr>
          <a:xfrm>
            <a:off x="503238" y="1638300"/>
            <a:ext cx="3816350" cy="1790700"/>
          </a:xfrm>
        </p:spPr>
        <p:txBody>
          <a:bodyPr anchor="ctr"/>
          <a:lstStyle/>
          <a:p>
            <a:pPr marL="0" indent="0">
              <a:lnSpc>
                <a:spcPct val="120000"/>
              </a:lnSpc>
              <a:buFont typeface="Arial" panose="020B0604020202020204" pitchFamily="34" charset="0"/>
              <a:buNone/>
            </a:pPr>
            <a:r>
              <a:rPr lang="en-GB" altLang="en-US"/>
              <a:t>Which things are very close? </a:t>
            </a:r>
          </a:p>
          <a:p>
            <a:pPr marL="0" indent="0">
              <a:lnSpc>
                <a:spcPct val="120000"/>
              </a:lnSpc>
              <a:buFont typeface="Arial" panose="020B0604020202020204" pitchFamily="34" charset="0"/>
              <a:buNone/>
            </a:pPr>
            <a:r>
              <a:rPr lang="en-GB" altLang="en-US"/>
              <a:t>Which things are in the middle? </a:t>
            </a:r>
          </a:p>
          <a:p>
            <a:pPr marL="0" indent="0">
              <a:lnSpc>
                <a:spcPct val="120000"/>
              </a:lnSpc>
              <a:buFont typeface="Arial" panose="020B0604020202020204" pitchFamily="34" charset="0"/>
              <a:buNone/>
            </a:pPr>
            <a:r>
              <a:rPr lang="en-GB" altLang="en-US"/>
              <a:t>Which things are far away?</a:t>
            </a:r>
          </a:p>
        </p:txBody>
      </p:sp>
      <p:sp>
        <p:nvSpPr>
          <p:cNvPr id="14340" name="Title 5">
            <a:extLst>
              <a:ext uri="{FF2B5EF4-FFF2-40B4-BE49-F238E27FC236}">
                <a16:creationId xmlns:a16="http://schemas.microsoft.com/office/drawing/2014/main" id="{B9DC4A71-19FF-45DB-999E-B32BAD064BA0}"/>
              </a:ext>
            </a:extLst>
          </p:cNvPr>
          <p:cNvSpPr>
            <a:spLocks/>
          </p:cNvSpPr>
          <p:nvPr/>
        </p:nvSpPr>
        <p:spPr bwMode="auto">
          <a:xfrm>
            <a:off x="457200" y="485775"/>
            <a:ext cx="8220075" cy="12652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fontAlgn="base">
              <a:spcBef>
                <a:spcPct val="0"/>
              </a:spcBef>
              <a:spcAft>
                <a:spcPct val="0"/>
              </a:spcAft>
              <a:defRPr>
                <a:solidFill>
                  <a:schemeClr val="tx1"/>
                </a:solidFill>
                <a:latin typeface="Sassoon Infant Rg" pitchFamily="50" charset="0"/>
              </a:defRPr>
            </a:lvl6pPr>
            <a:lvl7pPr marL="2971800" indent="-228600" fontAlgn="base">
              <a:spcBef>
                <a:spcPct val="0"/>
              </a:spcBef>
              <a:spcAft>
                <a:spcPct val="0"/>
              </a:spcAft>
              <a:defRPr>
                <a:solidFill>
                  <a:schemeClr val="tx1"/>
                </a:solidFill>
                <a:latin typeface="Sassoon Infant Rg" pitchFamily="50" charset="0"/>
              </a:defRPr>
            </a:lvl7pPr>
            <a:lvl8pPr marL="3429000" indent="-228600" fontAlgn="base">
              <a:spcBef>
                <a:spcPct val="0"/>
              </a:spcBef>
              <a:spcAft>
                <a:spcPct val="0"/>
              </a:spcAft>
              <a:defRPr>
                <a:solidFill>
                  <a:schemeClr val="tx1"/>
                </a:solidFill>
                <a:latin typeface="Sassoon Infant Rg" pitchFamily="50" charset="0"/>
              </a:defRPr>
            </a:lvl8pPr>
            <a:lvl9pPr marL="3886200" indent="-228600" fontAlgn="base">
              <a:spcBef>
                <a:spcPct val="0"/>
              </a:spcBef>
              <a:spcAft>
                <a:spcPct val="0"/>
              </a:spcAft>
              <a:defRPr>
                <a:solidFill>
                  <a:schemeClr val="tx1"/>
                </a:solidFill>
                <a:latin typeface="Sassoon Infant Rg" pitchFamily="50" charset="0"/>
              </a:defRPr>
            </a:lvl9pPr>
          </a:lstStyle>
          <a:p>
            <a:pPr algn="ctr" eaLnBrk="1" hangingPunct="1">
              <a:lnSpc>
                <a:spcPct val="90000"/>
              </a:lnSpc>
            </a:pPr>
            <a:r>
              <a:rPr lang="en-GB" altLang="en-US" sz="4000" b="1">
                <a:solidFill>
                  <a:srgbClr val="1C1C1C"/>
                </a:solidFill>
                <a:latin typeface="Sassoon Infant Md" pitchFamily="50" charset="0"/>
              </a:rPr>
              <a:t>Perspective</a:t>
            </a:r>
          </a:p>
        </p:txBody>
      </p:sp>
      <p:pic>
        <p:nvPicPr>
          <p:cNvPr id="14341" name="Whole Class">
            <a:extLst>
              <a:ext uri="{FF2B5EF4-FFF2-40B4-BE49-F238E27FC236}">
                <a16:creationId xmlns:a16="http://schemas.microsoft.com/office/drawing/2014/main" id="{2FC5F4CD-F544-4CD7-AF37-60DDD2A1781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2">
            <a:extLst>
              <a:ext uri="{FF2B5EF4-FFF2-40B4-BE49-F238E27FC236}">
                <a16:creationId xmlns:a16="http://schemas.microsoft.com/office/drawing/2014/main" id="{F858CF19-20CD-4489-96DA-24328AAC1CF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377238" y="1990725"/>
            <a:ext cx="341312"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15362" name="Picture 3">
            <a:extLst>
              <a:ext uri="{FF2B5EF4-FFF2-40B4-BE49-F238E27FC236}">
                <a16:creationId xmlns:a16="http://schemas.microsoft.com/office/drawing/2014/main" id="{514A3E17-1A3B-47B6-9F6C-CB31E214320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a:extLst>
              <a:ext uri="{FF2B5EF4-FFF2-40B4-BE49-F238E27FC236}">
                <a16:creationId xmlns:a16="http://schemas.microsoft.com/office/drawing/2014/main" id="{54C491CE-8022-4997-99B1-3EA398450D65}"/>
              </a:ext>
            </a:extLst>
          </p:cNvPr>
          <p:cNvSpPr/>
          <p:nvPr/>
        </p:nvSpPr>
        <p:spPr>
          <a:xfrm>
            <a:off x="503238" y="1633538"/>
            <a:ext cx="3816350" cy="1790700"/>
          </a:xfrm>
          <a:prstGeom prst="roundRect">
            <a:avLst>
              <a:gd name="adj" fmla="val 5431"/>
            </a:avLst>
          </a:prstGeom>
          <a:solidFill>
            <a:srgbClr val="F9D321">
              <a:alpha val="90000"/>
            </a:srgb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3" name="Picture 2">
            <a:extLst>
              <a:ext uri="{FF2B5EF4-FFF2-40B4-BE49-F238E27FC236}">
                <a16:creationId xmlns:a16="http://schemas.microsoft.com/office/drawing/2014/main" id="{49EBB7CF-9AFF-4410-9F61-9D07DA825C9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1884363"/>
            <a:ext cx="9144000" cy="4973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Content Placeholder 10">
            <a:extLst>
              <a:ext uri="{FF2B5EF4-FFF2-40B4-BE49-F238E27FC236}">
                <a16:creationId xmlns:a16="http://schemas.microsoft.com/office/drawing/2014/main" id="{D8937584-96B5-4C27-A1CA-8FACEBE1C78A}"/>
              </a:ext>
            </a:extLst>
          </p:cNvPr>
          <p:cNvSpPr>
            <a:spLocks noGrp="1"/>
          </p:cNvSpPr>
          <p:nvPr>
            <p:ph idx="4294967295"/>
          </p:nvPr>
        </p:nvSpPr>
        <p:spPr>
          <a:xfrm>
            <a:off x="503238" y="1633699"/>
            <a:ext cx="3816351" cy="1790699"/>
          </a:xfrm>
          <a:prstGeom prst="roundRect">
            <a:avLst>
              <a:gd name="adj" fmla="val 2585"/>
            </a:avLst>
          </a:prstGeom>
          <a:ln w="25400"/>
        </p:spPr>
        <p:txBody>
          <a:bodyPr numCol="2" rtlCol="0" anchor="ctr">
            <a:normAutofit/>
          </a:bodyPr>
          <a:lstStyle/>
          <a:p>
            <a:pPr marL="0" indent="0" fontAlgn="auto">
              <a:lnSpc>
                <a:spcPct val="120000"/>
              </a:lnSpc>
              <a:spcAft>
                <a:spcPts val="0"/>
              </a:spcAft>
              <a:buFont typeface="Arial" panose="020B0604020202020204" pitchFamily="34" charset="0"/>
              <a:buNone/>
              <a:defRPr/>
            </a:pPr>
            <a:r>
              <a:rPr lang="en-GB" dirty="0">
                <a:cs typeface="+mn-cs"/>
              </a:rPr>
              <a:t>Things that are far away look smaller.</a:t>
            </a:r>
          </a:p>
        </p:txBody>
      </p:sp>
      <p:sp>
        <p:nvSpPr>
          <p:cNvPr id="15366" name="Title 5">
            <a:extLst>
              <a:ext uri="{FF2B5EF4-FFF2-40B4-BE49-F238E27FC236}">
                <a16:creationId xmlns:a16="http://schemas.microsoft.com/office/drawing/2014/main" id="{2007223C-7EA3-4354-9EF1-1AEE8142E629}"/>
              </a:ext>
            </a:extLst>
          </p:cNvPr>
          <p:cNvSpPr>
            <a:spLocks/>
          </p:cNvSpPr>
          <p:nvPr/>
        </p:nvSpPr>
        <p:spPr bwMode="auto">
          <a:xfrm>
            <a:off x="457200" y="485775"/>
            <a:ext cx="8220075" cy="12652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fontAlgn="base">
              <a:spcBef>
                <a:spcPct val="0"/>
              </a:spcBef>
              <a:spcAft>
                <a:spcPct val="0"/>
              </a:spcAft>
              <a:defRPr>
                <a:solidFill>
                  <a:schemeClr val="tx1"/>
                </a:solidFill>
                <a:latin typeface="Sassoon Infant Rg" pitchFamily="50" charset="0"/>
              </a:defRPr>
            </a:lvl6pPr>
            <a:lvl7pPr marL="2971800" indent="-228600" fontAlgn="base">
              <a:spcBef>
                <a:spcPct val="0"/>
              </a:spcBef>
              <a:spcAft>
                <a:spcPct val="0"/>
              </a:spcAft>
              <a:defRPr>
                <a:solidFill>
                  <a:schemeClr val="tx1"/>
                </a:solidFill>
                <a:latin typeface="Sassoon Infant Rg" pitchFamily="50" charset="0"/>
              </a:defRPr>
            </a:lvl7pPr>
            <a:lvl8pPr marL="3429000" indent="-228600" fontAlgn="base">
              <a:spcBef>
                <a:spcPct val="0"/>
              </a:spcBef>
              <a:spcAft>
                <a:spcPct val="0"/>
              </a:spcAft>
              <a:defRPr>
                <a:solidFill>
                  <a:schemeClr val="tx1"/>
                </a:solidFill>
                <a:latin typeface="Sassoon Infant Rg" pitchFamily="50" charset="0"/>
              </a:defRPr>
            </a:lvl8pPr>
            <a:lvl9pPr marL="3886200" indent="-228600" fontAlgn="base">
              <a:spcBef>
                <a:spcPct val="0"/>
              </a:spcBef>
              <a:spcAft>
                <a:spcPct val="0"/>
              </a:spcAft>
              <a:defRPr>
                <a:solidFill>
                  <a:schemeClr val="tx1"/>
                </a:solidFill>
                <a:latin typeface="Sassoon Infant Rg" pitchFamily="50" charset="0"/>
              </a:defRPr>
            </a:lvl9pPr>
          </a:lstStyle>
          <a:p>
            <a:pPr algn="ctr" eaLnBrk="1" hangingPunct="1">
              <a:lnSpc>
                <a:spcPct val="90000"/>
              </a:lnSpc>
            </a:pPr>
            <a:r>
              <a:rPr lang="en-GB" altLang="en-US" sz="4000" b="1">
                <a:solidFill>
                  <a:srgbClr val="1C1C1C"/>
                </a:solidFill>
                <a:latin typeface="Sassoon Infant Md" pitchFamily="50" charset="0"/>
              </a:rPr>
              <a:t>Perspective</a:t>
            </a:r>
          </a:p>
        </p:txBody>
      </p:sp>
      <p:pic>
        <p:nvPicPr>
          <p:cNvPr id="2" name="Picture 1">
            <a:extLst>
              <a:ext uri="{FF2B5EF4-FFF2-40B4-BE49-F238E27FC236}">
                <a16:creationId xmlns:a16="http://schemas.microsoft.com/office/drawing/2014/main" id="{1575B3A8-F551-45F7-B5C2-A9142671893C}"/>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0" y="3527425"/>
            <a:ext cx="9144000" cy="333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Content Placeholder 10">
            <a:extLst>
              <a:ext uri="{FF2B5EF4-FFF2-40B4-BE49-F238E27FC236}">
                <a16:creationId xmlns:a16="http://schemas.microsoft.com/office/drawing/2014/main" id="{B6EFB7D2-D262-4304-A38C-47A8E2EBDA7E}"/>
              </a:ext>
            </a:extLst>
          </p:cNvPr>
          <p:cNvSpPr txBox="1">
            <a:spLocks/>
          </p:cNvSpPr>
          <p:nvPr/>
        </p:nvSpPr>
        <p:spPr>
          <a:xfrm>
            <a:off x="2145921" y="1633700"/>
            <a:ext cx="3816351" cy="1790698"/>
          </a:xfrm>
          <a:prstGeom prst="roundRect">
            <a:avLst>
              <a:gd name="adj" fmla="val 2585"/>
            </a:avLst>
          </a:prstGeom>
          <a:noFill/>
          <a:ln w="25400">
            <a:noFill/>
          </a:ln>
        </p:spPr>
        <p:txBody>
          <a:bodyPr lIns="252000" tIns="252000" rIns="252000" bIns="252000" numCol="2"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lnSpc>
                <a:spcPct val="120000"/>
              </a:lnSpc>
              <a:spcAft>
                <a:spcPts val="0"/>
              </a:spcAft>
              <a:buFont typeface="Arial" panose="020B0604020202020204" pitchFamily="34" charset="0"/>
              <a:buNone/>
              <a:defRPr/>
            </a:pPr>
            <a:r>
              <a:rPr lang="en-GB" dirty="0"/>
              <a:t>Things that are very close look bigger.</a:t>
            </a:r>
          </a:p>
        </p:txBody>
      </p:sp>
      <p:pic>
        <p:nvPicPr>
          <p:cNvPr id="15369" name="Picture 14">
            <a:extLst>
              <a:ext uri="{FF2B5EF4-FFF2-40B4-BE49-F238E27FC236}">
                <a16:creationId xmlns:a16="http://schemas.microsoft.com/office/drawing/2014/main" id="{CE0601BB-8C1C-4850-BD30-F9C721A05D4F}"/>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0" name="Picture 13">
            <a:extLst>
              <a:ext uri="{FF2B5EF4-FFF2-40B4-BE49-F238E27FC236}">
                <a16:creationId xmlns:a16="http://schemas.microsoft.com/office/drawing/2014/main" id="{5CEFE188-9615-489B-9F4E-B2CB1D2CC3B6}"/>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8377238" y="1990725"/>
            <a:ext cx="341312"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Rounded Rectangle 4">
            <a:extLst>
              <a:ext uri="{FF2B5EF4-FFF2-40B4-BE49-F238E27FC236}">
                <a16:creationId xmlns:a16="http://schemas.microsoft.com/office/drawing/2014/main" id="{CC141B37-AB97-4585-A55C-D2316DF7B7DC}"/>
              </a:ext>
            </a:extLst>
          </p:cNvPr>
          <p:cNvSpPr/>
          <p:nvPr/>
        </p:nvSpPr>
        <p:spPr>
          <a:xfrm>
            <a:off x="503238" y="1638300"/>
            <a:ext cx="3816350" cy="1790700"/>
          </a:xfrm>
          <a:prstGeom prst="roundRect">
            <a:avLst>
              <a:gd name="adj" fmla="val 5431"/>
            </a:avLst>
          </a:prstGeom>
          <a:solidFill>
            <a:srgbClr val="FFC000">
              <a:alpha val="90000"/>
            </a:srgb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387" name="Content Placeholder 10">
            <a:extLst>
              <a:ext uri="{FF2B5EF4-FFF2-40B4-BE49-F238E27FC236}">
                <a16:creationId xmlns:a16="http://schemas.microsoft.com/office/drawing/2014/main" id="{E0CCABA7-4161-4827-8F81-1F3157D5271C}"/>
              </a:ext>
            </a:extLst>
          </p:cNvPr>
          <p:cNvSpPr>
            <a:spLocks noGrp="1"/>
          </p:cNvSpPr>
          <p:nvPr>
            <p:ph idx="4294967295"/>
          </p:nvPr>
        </p:nvSpPr>
        <p:spPr>
          <a:xfrm>
            <a:off x="503238" y="1638300"/>
            <a:ext cx="3816350" cy="1790700"/>
          </a:xfrm>
        </p:spPr>
        <p:txBody>
          <a:bodyPr anchor="ctr"/>
          <a:lstStyle/>
          <a:p>
            <a:pPr marL="0" indent="0">
              <a:lnSpc>
                <a:spcPct val="120000"/>
              </a:lnSpc>
              <a:buFont typeface="Arial" panose="020B0604020202020204" pitchFamily="34" charset="0"/>
              <a:buNone/>
            </a:pPr>
            <a:r>
              <a:rPr lang="en-GB" altLang="en-US"/>
              <a:t>Which things are very close? </a:t>
            </a:r>
          </a:p>
          <a:p>
            <a:pPr marL="0" indent="0">
              <a:lnSpc>
                <a:spcPct val="120000"/>
              </a:lnSpc>
              <a:buFont typeface="Arial" panose="020B0604020202020204" pitchFamily="34" charset="0"/>
              <a:buNone/>
            </a:pPr>
            <a:r>
              <a:rPr lang="en-GB" altLang="en-US"/>
              <a:t>Which things are in the middle? </a:t>
            </a:r>
          </a:p>
          <a:p>
            <a:pPr marL="0" indent="0">
              <a:lnSpc>
                <a:spcPct val="120000"/>
              </a:lnSpc>
              <a:buFont typeface="Arial" panose="020B0604020202020204" pitchFamily="34" charset="0"/>
              <a:buNone/>
            </a:pPr>
            <a:r>
              <a:rPr lang="en-GB" altLang="en-US"/>
              <a:t>Which things are far away?</a:t>
            </a:r>
          </a:p>
        </p:txBody>
      </p:sp>
      <p:sp>
        <p:nvSpPr>
          <p:cNvPr id="16388" name="Title 5">
            <a:extLst>
              <a:ext uri="{FF2B5EF4-FFF2-40B4-BE49-F238E27FC236}">
                <a16:creationId xmlns:a16="http://schemas.microsoft.com/office/drawing/2014/main" id="{BE045931-B5EB-4C6A-A9A6-9E5721C71323}"/>
              </a:ext>
            </a:extLst>
          </p:cNvPr>
          <p:cNvSpPr>
            <a:spLocks/>
          </p:cNvSpPr>
          <p:nvPr/>
        </p:nvSpPr>
        <p:spPr bwMode="auto">
          <a:xfrm>
            <a:off x="457200" y="485775"/>
            <a:ext cx="8220075" cy="12652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fontAlgn="base">
              <a:spcBef>
                <a:spcPct val="0"/>
              </a:spcBef>
              <a:spcAft>
                <a:spcPct val="0"/>
              </a:spcAft>
              <a:defRPr>
                <a:solidFill>
                  <a:schemeClr val="tx1"/>
                </a:solidFill>
                <a:latin typeface="Sassoon Infant Rg" pitchFamily="50" charset="0"/>
              </a:defRPr>
            </a:lvl6pPr>
            <a:lvl7pPr marL="2971800" indent="-228600" fontAlgn="base">
              <a:spcBef>
                <a:spcPct val="0"/>
              </a:spcBef>
              <a:spcAft>
                <a:spcPct val="0"/>
              </a:spcAft>
              <a:defRPr>
                <a:solidFill>
                  <a:schemeClr val="tx1"/>
                </a:solidFill>
                <a:latin typeface="Sassoon Infant Rg" pitchFamily="50" charset="0"/>
              </a:defRPr>
            </a:lvl7pPr>
            <a:lvl8pPr marL="3429000" indent="-228600" fontAlgn="base">
              <a:spcBef>
                <a:spcPct val="0"/>
              </a:spcBef>
              <a:spcAft>
                <a:spcPct val="0"/>
              </a:spcAft>
              <a:defRPr>
                <a:solidFill>
                  <a:schemeClr val="tx1"/>
                </a:solidFill>
                <a:latin typeface="Sassoon Infant Rg" pitchFamily="50" charset="0"/>
              </a:defRPr>
            </a:lvl8pPr>
            <a:lvl9pPr marL="3886200" indent="-228600" fontAlgn="base">
              <a:spcBef>
                <a:spcPct val="0"/>
              </a:spcBef>
              <a:spcAft>
                <a:spcPct val="0"/>
              </a:spcAft>
              <a:defRPr>
                <a:solidFill>
                  <a:schemeClr val="tx1"/>
                </a:solidFill>
                <a:latin typeface="Sassoon Infant Rg" pitchFamily="50" charset="0"/>
              </a:defRPr>
            </a:lvl9pPr>
          </a:lstStyle>
          <a:p>
            <a:pPr algn="ctr" eaLnBrk="1" hangingPunct="1">
              <a:lnSpc>
                <a:spcPct val="90000"/>
              </a:lnSpc>
            </a:pPr>
            <a:r>
              <a:rPr lang="en-GB" altLang="en-US" sz="4000" b="1">
                <a:solidFill>
                  <a:srgbClr val="1C1C1C"/>
                </a:solidFill>
                <a:latin typeface="Sassoon Infant Md" pitchFamily="50" charset="0"/>
              </a:rPr>
              <a:t>Perspective</a:t>
            </a:r>
          </a:p>
        </p:txBody>
      </p:sp>
      <p:pic>
        <p:nvPicPr>
          <p:cNvPr id="16389" name="Whole Class">
            <a:extLst>
              <a:ext uri="{FF2B5EF4-FFF2-40B4-BE49-F238E27FC236}">
                <a16:creationId xmlns:a16="http://schemas.microsoft.com/office/drawing/2014/main" id="{435B25A4-A899-4C19-8AB5-53B024F9D10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17410" name="Picture 14">
            <a:extLst>
              <a:ext uri="{FF2B5EF4-FFF2-40B4-BE49-F238E27FC236}">
                <a16:creationId xmlns:a16="http://schemas.microsoft.com/office/drawing/2014/main" id="{DABBE612-4C81-42D1-A74E-CE2D78EC0DB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3">
            <a:extLst>
              <a:ext uri="{FF2B5EF4-FFF2-40B4-BE49-F238E27FC236}">
                <a16:creationId xmlns:a16="http://schemas.microsoft.com/office/drawing/2014/main" id="{0555818E-A574-425D-8366-314D893FE3C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26988"/>
            <a:ext cx="9144000" cy="683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a:extLst>
              <a:ext uri="{FF2B5EF4-FFF2-40B4-BE49-F238E27FC236}">
                <a16:creationId xmlns:a16="http://schemas.microsoft.com/office/drawing/2014/main" id="{4320414C-2904-4520-8CD9-A8E6BE45BBE8}"/>
              </a:ext>
            </a:extLst>
          </p:cNvPr>
          <p:cNvSpPr/>
          <p:nvPr/>
        </p:nvSpPr>
        <p:spPr>
          <a:xfrm>
            <a:off x="503238" y="1639888"/>
            <a:ext cx="3816350" cy="1790700"/>
          </a:xfrm>
          <a:prstGeom prst="roundRect">
            <a:avLst>
              <a:gd name="adj" fmla="val 5431"/>
            </a:avLst>
          </a:prstGeom>
          <a:solidFill>
            <a:srgbClr val="FFC000">
              <a:alpha val="90000"/>
            </a:srgb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7413" name="Picture 14">
            <a:extLst>
              <a:ext uri="{FF2B5EF4-FFF2-40B4-BE49-F238E27FC236}">
                <a16:creationId xmlns:a16="http://schemas.microsoft.com/office/drawing/2014/main" id="{D929146B-EF52-4E79-8626-6363B919AEA1}"/>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a:extLst>
              <a:ext uri="{FF2B5EF4-FFF2-40B4-BE49-F238E27FC236}">
                <a16:creationId xmlns:a16="http://schemas.microsoft.com/office/drawing/2014/main" id="{89F71933-2A28-43F8-A323-4E810A37ECD5}"/>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47638" y="5043488"/>
            <a:ext cx="8897937" cy="1814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ontent Placeholder 10">
            <a:extLst>
              <a:ext uri="{FF2B5EF4-FFF2-40B4-BE49-F238E27FC236}">
                <a16:creationId xmlns:a16="http://schemas.microsoft.com/office/drawing/2014/main" id="{4C591910-8A42-47F5-8EEB-C75BFC1A9E02}"/>
              </a:ext>
            </a:extLst>
          </p:cNvPr>
          <p:cNvSpPr txBox="1">
            <a:spLocks/>
          </p:cNvSpPr>
          <p:nvPr/>
        </p:nvSpPr>
        <p:spPr>
          <a:xfrm>
            <a:off x="503238" y="1639474"/>
            <a:ext cx="3816351" cy="1790699"/>
          </a:xfrm>
          <a:prstGeom prst="roundRect">
            <a:avLst>
              <a:gd name="adj" fmla="val 2585"/>
            </a:avLst>
          </a:prstGeom>
          <a:noFill/>
          <a:ln w="25400">
            <a:noFill/>
          </a:ln>
        </p:spPr>
        <p:txBody>
          <a:bodyPr lIns="252000" tIns="252000" rIns="252000" bIns="252000" numCol="2"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lnSpc>
                <a:spcPct val="120000"/>
              </a:lnSpc>
              <a:spcAft>
                <a:spcPts val="0"/>
              </a:spcAft>
              <a:buFont typeface="Arial" panose="020B0604020202020204" pitchFamily="34" charset="0"/>
              <a:buNone/>
              <a:defRPr/>
            </a:pPr>
            <a:r>
              <a:rPr lang="en-GB"/>
              <a:t>Things that are far away look smaller.</a:t>
            </a:r>
            <a:endParaRPr lang="en-GB" dirty="0"/>
          </a:p>
        </p:txBody>
      </p:sp>
      <p:sp>
        <p:nvSpPr>
          <p:cNvPr id="18" name="Content Placeholder 10">
            <a:extLst>
              <a:ext uri="{FF2B5EF4-FFF2-40B4-BE49-F238E27FC236}">
                <a16:creationId xmlns:a16="http://schemas.microsoft.com/office/drawing/2014/main" id="{8DC85638-EA1F-44F8-9526-82500741A92C}"/>
              </a:ext>
            </a:extLst>
          </p:cNvPr>
          <p:cNvSpPr txBox="1">
            <a:spLocks/>
          </p:cNvSpPr>
          <p:nvPr/>
        </p:nvSpPr>
        <p:spPr>
          <a:xfrm>
            <a:off x="2145921" y="1639475"/>
            <a:ext cx="3816351" cy="1790698"/>
          </a:xfrm>
          <a:prstGeom prst="roundRect">
            <a:avLst>
              <a:gd name="adj" fmla="val 2585"/>
            </a:avLst>
          </a:prstGeom>
          <a:noFill/>
          <a:ln w="25400">
            <a:noFill/>
          </a:ln>
        </p:spPr>
        <p:txBody>
          <a:bodyPr lIns="252000" tIns="252000" rIns="252000" bIns="252000" numCol="2"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lnSpc>
                <a:spcPct val="120000"/>
              </a:lnSpc>
              <a:spcAft>
                <a:spcPts val="0"/>
              </a:spcAft>
              <a:buFont typeface="Arial" panose="020B0604020202020204" pitchFamily="34" charset="0"/>
              <a:buNone/>
              <a:defRPr/>
            </a:pPr>
            <a:r>
              <a:rPr lang="en-GB" dirty="0"/>
              <a:t>Things that are very close look bigger.</a:t>
            </a:r>
          </a:p>
        </p:txBody>
      </p:sp>
      <p:sp>
        <p:nvSpPr>
          <p:cNvPr id="17417" name="Title 5">
            <a:extLst>
              <a:ext uri="{FF2B5EF4-FFF2-40B4-BE49-F238E27FC236}">
                <a16:creationId xmlns:a16="http://schemas.microsoft.com/office/drawing/2014/main" id="{2616AA07-8FF3-4E01-81FA-7FFE6463583D}"/>
              </a:ext>
            </a:extLst>
          </p:cNvPr>
          <p:cNvSpPr>
            <a:spLocks/>
          </p:cNvSpPr>
          <p:nvPr/>
        </p:nvSpPr>
        <p:spPr bwMode="auto">
          <a:xfrm>
            <a:off x="457200" y="485775"/>
            <a:ext cx="8220075" cy="12652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fontAlgn="base">
              <a:spcBef>
                <a:spcPct val="0"/>
              </a:spcBef>
              <a:spcAft>
                <a:spcPct val="0"/>
              </a:spcAft>
              <a:defRPr>
                <a:solidFill>
                  <a:schemeClr val="tx1"/>
                </a:solidFill>
                <a:latin typeface="Sassoon Infant Rg" pitchFamily="50" charset="0"/>
              </a:defRPr>
            </a:lvl6pPr>
            <a:lvl7pPr marL="2971800" indent="-228600" fontAlgn="base">
              <a:spcBef>
                <a:spcPct val="0"/>
              </a:spcBef>
              <a:spcAft>
                <a:spcPct val="0"/>
              </a:spcAft>
              <a:defRPr>
                <a:solidFill>
                  <a:schemeClr val="tx1"/>
                </a:solidFill>
                <a:latin typeface="Sassoon Infant Rg" pitchFamily="50" charset="0"/>
              </a:defRPr>
            </a:lvl7pPr>
            <a:lvl8pPr marL="3429000" indent="-228600" fontAlgn="base">
              <a:spcBef>
                <a:spcPct val="0"/>
              </a:spcBef>
              <a:spcAft>
                <a:spcPct val="0"/>
              </a:spcAft>
              <a:defRPr>
                <a:solidFill>
                  <a:schemeClr val="tx1"/>
                </a:solidFill>
                <a:latin typeface="Sassoon Infant Rg" pitchFamily="50" charset="0"/>
              </a:defRPr>
            </a:lvl8pPr>
            <a:lvl9pPr marL="3886200" indent="-228600" fontAlgn="base">
              <a:spcBef>
                <a:spcPct val="0"/>
              </a:spcBef>
              <a:spcAft>
                <a:spcPct val="0"/>
              </a:spcAft>
              <a:defRPr>
                <a:solidFill>
                  <a:schemeClr val="tx1"/>
                </a:solidFill>
                <a:latin typeface="Sassoon Infant Rg" pitchFamily="50" charset="0"/>
              </a:defRPr>
            </a:lvl9pPr>
          </a:lstStyle>
          <a:p>
            <a:pPr algn="ctr" eaLnBrk="1" hangingPunct="1">
              <a:lnSpc>
                <a:spcPct val="90000"/>
              </a:lnSpc>
            </a:pPr>
            <a:r>
              <a:rPr lang="en-GB" altLang="en-US" sz="4000" b="1">
                <a:solidFill>
                  <a:srgbClr val="1C1C1C"/>
                </a:solidFill>
                <a:latin typeface="Sassoon Infant Md" pitchFamily="50" charset="0"/>
              </a:rPr>
              <a:t>Perspective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500"/>
                                        <p:tgtEl>
                                          <p:spTgt spid="16"/>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5">
            <a:extLst>
              <a:ext uri="{FF2B5EF4-FFF2-40B4-BE49-F238E27FC236}">
                <a16:creationId xmlns:a16="http://schemas.microsoft.com/office/drawing/2014/main" id="{5B8C02CC-4377-4FB1-8617-02C8401DF764}"/>
              </a:ext>
            </a:extLst>
          </p:cNvPr>
          <p:cNvSpPr>
            <a:spLocks noGrp="1"/>
          </p:cNvSpPr>
          <p:nvPr>
            <p:ph type="title"/>
          </p:nvPr>
        </p:nvSpPr>
        <p:spPr>
          <a:xfrm>
            <a:off x="457200" y="485775"/>
            <a:ext cx="8220075" cy="1265238"/>
          </a:xfrm>
        </p:spPr>
        <p:txBody>
          <a:bodyPr/>
          <a:lstStyle/>
          <a:p>
            <a:r>
              <a:rPr lang="en-GB" altLang="en-US"/>
              <a:t>Perspective</a:t>
            </a:r>
          </a:p>
        </p:txBody>
      </p:sp>
      <p:sp>
        <p:nvSpPr>
          <p:cNvPr id="18435" name="TextBox 21">
            <a:extLst>
              <a:ext uri="{FF2B5EF4-FFF2-40B4-BE49-F238E27FC236}">
                <a16:creationId xmlns:a16="http://schemas.microsoft.com/office/drawing/2014/main" id="{E16544CD-7C4F-4B46-98D4-4ADD568763E0}"/>
              </a:ext>
            </a:extLst>
          </p:cNvPr>
          <p:cNvSpPr txBox="1">
            <a:spLocks noChangeArrowheads="1"/>
          </p:cNvSpPr>
          <p:nvPr/>
        </p:nvSpPr>
        <p:spPr bwMode="auto">
          <a:xfrm>
            <a:off x="1716088" y="6229350"/>
            <a:ext cx="5711825" cy="11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BPreplay" pitchFamily="50" charset="0"/>
              </a:rPr>
              <a:t>Photo courtesy of mrrobertwade (wadey) (@flickr.com)-granted under creative commons licence- attribution</a:t>
            </a:r>
          </a:p>
        </p:txBody>
      </p:sp>
      <p:sp>
        <p:nvSpPr>
          <p:cNvPr id="13" name="Rounded Rectangle 12">
            <a:extLst>
              <a:ext uri="{FF2B5EF4-FFF2-40B4-BE49-F238E27FC236}">
                <a16:creationId xmlns:a16="http://schemas.microsoft.com/office/drawing/2014/main" id="{34913E21-08E3-451F-8AEB-9F3F0A65DF7E}"/>
              </a:ext>
            </a:extLst>
          </p:cNvPr>
          <p:cNvSpPr/>
          <p:nvPr/>
        </p:nvSpPr>
        <p:spPr>
          <a:xfrm>
            <a:off x="6572250" y="1638300"/>
            <a:ext cx="1816100" cy="4454525"/>
          </a:xfrm>
          <a:prstGeom prst="roundRect">
            <a:avLst>
              <a:gd name="adj" fmla="val 5431"/>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4" name="Picture 13">
            <a:extLst>
              <a:ext uri="{FF2B5EF4-FFF2-40B4-BE49-F238E27FC236}">
                <a16:creationId xmlns:a16="http://schemas.microsoft.com/office/drawing/2014/main" id="{5375293E-B250-407F-886A-CAAA75F82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5650" y="1638300"/>
            <a:ext cx="5748834" cy="4464928"/>
          </a:xfrm>
          <a:prstGeom prst="roundRect">
            <a:avLst>
              <a:gd name="adj" fmla="val 3624"/>
            </a:avLst>
          </a:prstGeom>
          <a:ln w="28575">
            <a:noFill/>
          </a:ln>
        </p:spPr>
      </p:pic>
      <p:sp>
        <p:nvSpPr>
          <p:cNvPr id="18438" name="Content Placeholder 10">
            <a:extLst>
              <a:ext uri="{FF2B5EF4-FFF2-40B4-BE49-F238E27FC236}">
                <a16:creationId xmlns:a16="http://schemas.microsoft.com/office/drawing/2014/main" id="{2D82F274-461B-4F7D-B893-D2D16A3BE0C1}"/>
              </a:ext>
            </a:extLst>
          </p:cNvPr>
          <p:cNvSpPr>
            <a:spLocks/>
          </p:cNvSpPr>
          <p:nvPr/>
        </p:nvSpPr>
        <p:spPr bwMode="auto">
          <a:xfrm>
            <a:off x="6572250" y="1636713"/>
            <a:ext cx="1830388" cy="4465637"/>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buFont typeface="Arial" panose="020B0604020202020204" pitchFamily="34" charset="0"/>
              <a:buNone/>
            </a:pPr>
            <a:r>
              <a:rPr lang="en-GB" altLang="en-US"/>
              <a:t>This is one of Lowry’s industrial landscape paintings. </a:t>
            </a:r>
          </a:p>
        </p:txBody>
      </p:sp>
      <p:sp>
        <p:nvSpPr>
          <p:cNvPr id="20" name="Content Placeholder 10">
            <a:extLst>
              <a:ext uri="{FF2B5EF4-FFF2-40B4-BE49-F238E27FC236}">
                <a16:creationId xmlns:a16="http://schemas.microsoft.com/office/drawing/2014/main" id="{9D7FA64B-68B9-40C4-8DB2-18B1B444BD29}"/>
              </a:ext>
            </a:extLst>
          </p:cNvPr>
          <p:cNvSpPr>
            <a:spLocks/>
          </p:cNvSpPr>
          <p:nvPr/>
        </p:nvSpPr>
        <p:spPr bwMode="auto">
          <a:xfrm>
            <a:off x="6564313" y="4013200"/>
            <a:ext cx="1831975" cy="210502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buFont typeface="Arial" panose="020B0604020202020204" pitchFamily="34" charset="0"/>
              <a:buNone/>
            </a:pPr>
            <a:r>
              <a:rPr lang="en-GB" altLang="en-US"/>
              <a:t>Which things are in the middle? </a:t>
            </a:r>
          </a:p>
        </p:txBody>
      </p:sp>
      <p:sp>
        <p:nvSpPr>
          <p:cNvPr id="18" name="Content Placeholder 10">
            <a:extLst>
              <a:ext uri="{FF2B5EF4-FFF2-40B4-BE49-F238E27FC236}">
                <a16:creationId xmlns:a16="http://schemas.microsoft.com/office/drawing/2014/main" id="{F46ED57E-A2E0-41BD-AAA3-2C27FE788B4E}"/>
              </a:ext>
            </a:extLst>
          </p:cNvPr>
          <p:cNvSpPr>
            <a:spLocks/>
          </p:cNvSpPr>
          <p:nvPr/>
        </p:nvSpPr>
        <p:spPr bwMode="auto">
          <a:xfrm>
            <a:off x="6572250" y="3138488"/>
            <a:ext cx="1830388" cy="2954337"/>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buFont typeface="Arial" panose="020B0604020202020204" pitchFamily="34" charset="0"/>
              <a:buNone/>
            </a:pPr>
            <a:r>
              <a:rPr lang="en-GB" altLang="en-US"/>
              <a:t>Which things are very close?</a:t>
            </a:r>
          </a:p>
        </p:txBody>
      </p:sp>
      <p:sp>
        <p:nvSpPr>
          <p:cNvPr id="19" name="Content Placeholder 10">
            <a:extLst>
              <a:ext uri="{FF2B5EF4-FFF2-40B4-BE49-F238E27FC236}">
                <a16:creationId xmlns:a16="http://schemas.microsoft.com/office/drawing/2014/main" id="{1587FB13-8E44-478D-8472-C9BEAC5F0122}"/>
              </a:ext>
            </a:extLst>
          </p:cNvPr>
          <p:cNvSpPr>
            <a:spLocks/>
          </p:cNvSpPr>
          <p:nvPr/>
        </p:nvSpPr>
        <p:spPr bwMode="auto">
          <a:xfrm>
            <a:off x="6572250" y="3902075"/>
            <a:ext cx="1831975" cy="20002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b"/>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buFont typeface="Arial" panose="020B0604020202020204" pitchFamily="34" charset="0"/>
              <a:buNone/>
            </a:pPr>
            <a:r>
              <a:rPr lang="en-GB" altLang="en-US"/>
              <a:t>Which things are far away?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18" grpId="0"/>
      <p:bldP spid="1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C98587F1-F95B-43DF-9BEE-82F8E85E6D26}"/>
              </a:ext>
            </a:extLst>
          </p:cNvPr>
          <p:cNvSpPr/>
          <p:nvPr/>
        </p:nvSpPr>
        <p:spPr>
          <a:xfrm>
            <a:off x="750888" y="1751013"/>
            <a:ext cx="7632700" cy="1373187"/>
          </a:xfrm>
          <a:prstGeom prst="roundRect">
            <a:avLst>
              <a:gd name="adj" fmla="val 5431"/>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59" name="Title 5">
            <a:extLst>
              <a:ext uri="{FF2B5EF4-FFF2-40B4-BE49-F238E27FC236}">
                <a16:creationId xmlns:a16="http://schemas.microsoft.com/office/drawing/2014/main" id="{9F4AA6ED-36FB-4BCC-A1A0-EFF240BB3256}"/>
              </a:ext>
            </a:extLst>
          </p:cNvPr>
          <p:cNvSpPr>
            <a:spLocks noGrp="1"/>
          </p:cNvSpPr>
          <p:nvPr>
            <p:ph type="title"/>
          </p:nvPr>
        </p:nvSpPr>
        <p:spPr>
          <a:xfrm>
            <a:off x="457200" y="485775"/>
            <a:ext cx="8220075" cy="1265238"/>
          </a:xfrm>
        </p:spPr>
        <p:txBody>
          <a:bodyPr/>
          <a:lstStyle/>
          <a:p>
            <a:r>
              <a:rPr lang="en-GB" altLang="en-US"/>
              <a:t>Painting a Background</a:t>
            </a:r>
          </a:p>
        </p:txBody>
      </p:sp>
      <p:sp>
        <p:nvSpPr>
          <p:cNvPr id="11" name="Rounded Rectangle 10">
            <a:extLst>
              <a:ext uri="{FF2B5EF4-FFF2-40B4-BE49-F238E27FC236}">
                <a16:creationId xmlns:a16="http://schemas.microsoft.com/office/drawing/2014/main" id="{BDE81263-E95A-4B3F-A18E-5904880F6677}"/>
              </a:ext>
            </a:extLst>
          </p:cNvPr>
          <p:cNvSpPr/>
          <p:nvPr/>
        </p:nvSpPr>
        <p:spPr>
          <a:xfrm>
            <a:off x="4483100" y="3219450"/>
            <a:ext cx="3905250" cy="2881313"/>
          </a:xfrm>
          <a:prstGeom prst="roundRect">
            <a:avLst>
              <a:gd name="adj" fmla="val 2859"/>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61" name="Content Placeholder 10">
            <a:extLst>
              <a:ext uri="{FF2B5EF4-FFF2-40B4-BE49-F238E27FC236}">
                <a16:creationId xmlns:a16="http://schemas.microsoft.com/office/drawing/2014/main" id="{FC47BEDB-8265-4DEF-950C-F68C7770D42F}"/>
              </a:ext>
            </a:extLst>
          </p:cNvPr>
          <p:cNvSpPr>
            <a:spLocks/>
          </p:cNvSpPr>
          <p:nvPr/>
        </p:nvSpPr>
        <p:spPr bwMode="auto">
          <a:xfrm>
            <a:off x="755650" y="1751013"/>
            <a:ext cx="7632700" cy="1373187"/>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buFont typeface="Arial" panose="020B0604020202020204" pitchFamily="34" charset="0"/>
              <a:buNone/>
            </a:pPr>
            <a:r>
              <a:rPr lang="en-GB" altLang="en-US"/>
              <a:t>We are going to make a </a:t>
            </a:r>
            <a:r>
              <a:rPr lang="en-GB" altLang="en-US">
                <a:latin typeface="Sassoon Infant Md" pitchFamily="50" charset="0"/>
              </a:rPr>
              <a:t>Lowry City Collage!</a:t>
            </a:r>
          </a:p>
        </p:txBody>
      </p:sp>
      <p:sp>
        <p:nvSpPr>
          <p:cNvPr id="19462" name="Content Placeholder 10">
            <a:extLst>
              <a:ext uri="{FF2B5EF4-FFF2-40B4-BE49-F238E27FC236}">
                <a16:creationId xmlns:a16="http://schemas.microsoft.com/office/drawing/2014/main" id="{0D4EB1D2-E5D9-4AB7-A1C4-C891448B83DA}"/>
              </a:ext>
            </a:extLst>
          </p:cNvPr>
          <p:cNvSpPr>
            <a:spLocks/>
          </p:cNvSpPr>
          <p:nvPr/>
        </p:nvSpPr>
        <p:spPr bwMode="auto">
          <a:xfrm>
            <a:off x="4483100" y="3219450"/>
            <a:ext cx="3900488" cy="2881313"/>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10000"/>
              </a:lnSpc>
              <a:buFont typeface="Arial" panose="020B0604020202020204" pitchFamily="34" charset="0"/>
              <a:buNone/>
            </a:pPr>
            <a:r>
              <a:rPr lang="en-GB" altLang="en-US"/>
              <a:t>A </a:t>
            </a:r>
            <a:r>
              <a:rPr lang="en-GB" altLang="en-US">
                <a:latin typeface="Sassoon Infant Md" pitchFamily="50" charset="0"/>
              </a:rPr>
              <a:t>collage</a:t>
            </a:r>
            <a:r>
              <a:rPr lang="en-GB" altLang="en-US"/>
              <a:t> is a picture made of different kinds of art work. </a:t>
            </a:r>
          </a:p>
          <a:p>
            <a:pPr algn="ctr" eaLnBrk="1" hangingPunct="1">
              <a:lnSpc>
                <a:spcPct val="110000"/>
              </a:lnSpc>
              <a:buFont typeface="Arial" panose="020B0604020202020204" pitchFamily="34" charset="0"/>
              <a:buNone/>
            </a:pPr>
            <a:r>
              <a:rPr lang="en-GB" altLang="en-US"/>
              <a:t>We are going to make a picture in the style of Lowry from paintings, drawings and paper. </a:t>
            </a:r>
          </a:p>
        </p:txBody>
      </p:sp>
      <p:pic>
        <p:nvPicPr>
          <p:cNvPr id="19463" name="Picture 1">
            <a:extLst>
              <a:ext uri="{FF2B5EF4-FFF2-40B4-BE49-F238E27FC236}">
                <a16:creationId xmlns:a16="http://schemas.microsoft.com/office/drawing/2014/main" id="{24A7E832-E75B-4910-9A54-3C5A7A2A4E9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5650" y="3186113"/>
            <a:ext cx="3640138" cy="291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66AA55FC-81B2-4D1B-8A21-A7233B741A74}"/>
              </a:ext>
            </a:extLst>
          </p:cNvPr>
          <p:cNvSpPr/>
          <p:nvPr/>
        </p:nvSpPr>
        <p:spPr>
          <a:xfrm>
            <a:off x="755650" y="4094163"/>
            <a:ext cx="7632700" cy="1889125"/>
          </a:xfrm>
          <a:prstGeom prst="roundRect">
            <a:avLst>
              <a:gd name="adj" fmla="val 5431"/>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483" name="Title 5">
            <a:extLst>
              <a:ext uri="{FF2B5EF4-FFF2-40B4-BE49-F238E27FC236}">
                <a16:creationId xmlns:a16="http://schemas.microsoft.com/office/drawing/2014/main" id="{5ACDFD4A-B58A-4C69-A304-A8D41D232F80}"/>
              </a:ext>
            </a:extLst>
          </p:cNvPr>
          <p:cNvSpPr>
            <a:spLocks noGrp="1"/>
          </p:cNvSpPr>
          <p:nvPr>
            <p:ph type="title"/>
          </p:nvPr>
        </p:nvSpPr>
        <p:spPr>
          <a:xfrm>
            <a:off x="457200" y="485775"/>
            <a:ext cx="8220075" cy="1265238"/>
          </a:xfrm>
        </p:spPr>
        <p:txBody>
          <a:bodyPr/>
          <a:lstStyle/>
          <a:p>
            <a:r>
              <a:rPr lang="en-GB" altLang="en-US"/>
              <a:t>Painting a Background</a:t>
            </a:r>
          </a:p>
        </p:txBody>
      </p:sp>
      <p:sp>
        <p:nvSpPr>
          <p:cNvPr id="20484" name="Content Placeholder 10">
            <a:extLst>
              <a:ext uri="{FF2B5EF4-FFF2-40B4-BE49-F238E27FC236}">
                <a16:creationId xmlns:a16="http://schemas.microsoft.com/office/drawing/2014/main" id="{3EAB3DFB-7A5B-4578-9645-B211873BC199}"/>
              </a:ext>
            </a:extLst>
          </p:cNvPr>
          <p:cNvSpPr>
            <a:spLocks/>
          </p:cNvSpPr>
          <p:nvPr/>
        </p:nvSpPr>
        <p:spPr bwMode="auto">
          <a:xfrm>
            <a:off x="755650" y="4094163"/>
            <a:ext cx="4522788" cy="188912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buFont typeface="Arial" panose="020B0604020202020204" pitchFamily="34" charset="0"/>
              <a:buNone/>
            </a:pPr>
            <a:r>
              <a:rPr lang="en-GB" altLang="en-US"/>
              <a:t>This is the part of the picture that is very far away. </a:t>
            </a:r>
          </a:p>
        </p:txBody>
      </p:sp>
      <p:pic>
        <p:nvPicPr>
          <p:cNvPr id="7" name="Picture 6">
            <a:extLst>
              <a:ext uri="{FF2B5EF4-FFF2-40B4-BE49-F238E27FC236}">
                <a16:creationId xmlns:a16="http://schemas.microsoft.com/office/drawing/2014/main" id="{2AD205A3-95E0-4981-B572-D8277181358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806" r="13588"/>
          <a:stretch/>
        </p:blipFill>
        <p:spPr>
          <a:xfrm>
            <a:off x="5277667" y="3748408"/>
            <a:ext cx="3110683" cy="2344417"/>
          </a:xfrm>
          <a:prstGeom prst="roundRect">
            <a:avLst>
              <a:gd name="adj" fmla="val 4017"/>
            </a:avLst>
          </a:prstGeom>
        </p:spPr>
      </p:pic>
      <p:sp>
        <p:nvSpPr>
          <p:cNvPr id="15" name="Rounded Rectangle 14">
            <a:extLst>
              <a:ext uri="{FF2B5EF4-FFF2-40B4-BE49-F238E27FC236}">
                <a16:creationId xmlns:a16="http://schemas.microsoft.com/office/drawing/2014/main" id="{B54D4703-5A96-4B1C-AD87-AC0F745BCF97}"/>
              </a:ext>
            </a:extLst>
          </p:cNvPr>
          <p:cNvSpPr/>
          <p:nvPr/>
        </p:nvSpPr>
        <p:spPr>
          <a:xfrm>
            <a:off x="755650" y="1751013"/>
            <a:ext cx="7632700" cy="1889125"/>
          </a:xfrm>
          <a:prstGeom prst="roundRect">
            <a:avLst>
              <a:gd name="adj" fmla="val 5431"/>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487" name="Content Placeholder 10">
            <a:extLst>
              <a:ext uri="{FF2B5EF4-FFF2-40B4-BE49-F238E27FC236}">
                <a16:creationId xmlns:a16="http://schemas.microsoft.com/office/drawing/2014/main" id="{E4804B7F-D6AC-43A3-BD39-47970A38B3FC}"/>
              </a:ext>
            </a:extLst>
          </p:cNvPr>
          <p:cNvSpPr>
            <a:spLocks/>
          </p:cNvSpPr>
          <p:nvPr/>
        </p:nvSpPr>
        <p:spPr bwMode="auto">
          <a:xfrm>
            <a:off x="3876675" y="1751013"/>
            <a:ext cx="4511675" cy="188912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buFont typeface="Arial" panose="020B0604020202020204" pitchFamily="34" charset="0"/>
              <a:buNone/>
            </a:pPr>
            <a:r>
              <a:rPr lang="en-GB" altLang="en-US"/>
              <a:t>Today we are going to paint a background for our Lowry City Collage. </a:t>
            </a:r>
          </a:p>
        </p:txBody>
      </p:sp>
      <p:pic>
        <p:nvPicPr>
          <p:cNvPr id="5" name="Picture 4">
            <a:extLst>
              <a:ext uri="{FF2B5EF4-FFF2-40B4-BE49-F238E27FC236}">
                <a16:creationId xmlns:a16="http://schemas.microsoft.com/office/drawing/2014/main" id="{7F340A25-0B04-4762-A9FC-DD897F445E0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650" y="1627172"/>
            <a:ext cx="3121152" cy="2340864"/>
          </a:xfrm>
          <a:prstGeom prst="roundRect">
            <a:avLst>
              <a:gd name="adj" fmla="val 4702"/>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a:extLst>
              <a:ext uri="{FF2B5EF4-FFF2-40B4-BE49-F238E27FC236}">
                <a16:creationId xmlns:a16="http://schemas.microsoft.com/office/drawing/2014/main" id="{F074FA25-66B5-4FFF-B576-380F56E283B8}"/>
              </a:ext>
            </a:extLst>
          </p:cNvPr>
          <p:cNvSpPr/>
          <p:nvPr/>
        </p:nvSpPr>
        <p:spPr>
          <a:xfrm>
            <a:off x="755650" y="1751013"/>
            <a:ext cx="7632700" cy="1420812"/>
          </a:xfrm>
          <a:prstGeom prst="roundRect">
            <a:avLst>
              <a:gd name="adj" fmla="val 5431"/>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1507" name="Title 5">
            <a:extLst>
              <a:ext uri="{FF2B5EF4-FFF2-40B4-BE49-F238E27FC236}">
                <a16:creationId xmlns:a16="http://schemas.microsoft.com/office/drawing/2014/main" id="{73AE1D04-4B0C-4608-B324-3FF953254D41}"/>
              </a:ext>
            </a:extLst>
          </p:cNvPr>
          <p:cNvSpPr>
            <a:spLocks noGrp="1"/>
          </p:cNvSpPr>
          <p:nvPr>
            <p:ph type="title"/>
          </p:nvPr>
        </p:nvSpPr>
        <p:spPr>
          <a:xfrm>
            <a:off x="457200" y="485775"/>
            <a:ext cx="8220075" cy="1265238"/>
          </a:xfrm>
        </p:spPr>
        <p:txBody>
          <a:bodyPr/>
          <a:lstStyle/>
          <a:p>
            <a:r>
              <a:rPr lang="en-GB" altLang="en-US"/>
              <a:t>Painting a Background</a:t>
            </a:r>
          </a:p>
        </p:txBody>
      </p:sp>
      <p:sp>
        <p:nvSpPr>
          <p:cNvPr id="21508" name="Content Placeholder 10">
            <a:extLst>
              <a:ext uri="{FF2B5EF4-FFF2-40B4-BE49-F238E27FC236}">
                <a16:creationId xmlns:a16="http://schemas.microsoft.com/office/drawing/2014/main" id="{59028141-CDC2-4993-8F90-C4A177B653A9}"/>
              </a:ext>
            </a:extLst>
          </p:cNvPr>
          <p:cNvSpPr>
            <a:spLocks/>
          </p:cNvSpPr>
          <p:nvPr/>
        </p:nvSpPr>
        <p:spPr bwMode="auto">
          <a:xfrm>
            <a:off x="755650" y="1751013"/>
            <a:ext cx="7632700" cy="142081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a:t>Things in the background look less bright than things that are very close.</a:t>
            </a:r>
          </a:p>
        </p:txBody>
      </p:sp>
      <p:pic>
        <p:nvPicPr>
          <p:cNvPr id="7" name="Picture 6">
            <a:extLst>
              <a:ext uri="{FF2B5EF4-FFF2-40B4-BE49-F238E27FC236}">
                <a16:creationId xmlns:a16="http://schemas.microsoft.com/office/drawing/2014/main" id="{14284E68-C722-4E22-972B-5C5D9A3CD4F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15531" y="3273810"/>
            <a:ext cx="3772818" cy="2829613"/>
          </a:xfrm>
          <a:prstGeom prst="roundRect">
            <a:avLst>
              <a:gd name="adj" fmla="val 3857"/>
            </a:avLst>
          </a:prstGeom>
        </p:spPr>
      </p:pic>
      <p:pic>
        <p:nvPicPr>
          <p:cNvPr id="5" name="Picture 4">
            <a:extLst>
              <a:ext uri="{FF2B5EF4-FFF2-40B4-BE49-F238E27FC236}">
                <a16:creationId xmlns:a16="http://schemas.microsoft.com/office/drawing/2014/main" id="{104EBA44-EAA8-4B6D-B77B-AC839CB2D1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650" y="3273810"/>
            <a:ext cx="3758686" cy="2819015"/>
          </a:xfrm>
          <a:prstGeom prst="roundRect">
            <a:avLst>
              <a:gd name="adj" fmla="val 4978"/>
            </a:avLst>
          </a:prstGeom>
        </p:spPr>
      </p:pic>
      <p:pic>
        <p:nvPicPr>
          <p:cNvPr id="21511" name="Picture 10">
            <a:extLst>
              <a:ext uri="{FF2B5EF4-FFF2-40B4-BE49-F238E27FC236}">
                <a16:creationId xmlns:a16="http://schemas.microsoft.com/office/drawing/2014/main" id="{2591521B-EF29-4235-BDCE-4C210CECFFA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027988" y="4038600"/>
            <a:ext cx="185737" cy="21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2" name="Picture 11">
            <a:extLst>
              <a:ext uri="{FF2B5EF4-FFF2-40B4-BE49-F238E27FC236}">
                <a16:creationId xmlns:a16="http://schemas.microsoft.com/office/drawing/2014/main" id="{5FD4CF57-E214-456E-80B0-0DF61FEC350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167188" y="4038600"/>
            <a:ext cx="185737" cy="21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a:extLst>
              <a:ext uri="{FF2B5EF4-FFF2-40B4-BE49-F238E27FC236}">
                <a16:creationId xmlns:a16="http://schemas.microsoft.com/office/drawing/2014/main" id="{6269AC6C-20CF-42DE-92C9-C5ADB6A1C92B}"/>
              </a:ext>
            </a:extLst>
          </p:cNvPr>
          <p:cNvSpPr/>
          <p:nvPr/>
        </p:nvSpPr>
        <p:spPr>
          <a:xfrm>
            <a:off x="760413" y="4672013"/>
            <a:ext cx="7632700" cy="1420812"/>
          </a:xfrm>
          <a:prstGeom prst="roundRect">
            <a:avLst>
              <a:gd name="adj" fmla="val 5431"/>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531" name="Title 5">
            <a:extLst>
              <a:ext uri="{FF2B5EF4-FFF2-40B4-BE49-F238E27FC236}">
                <a16:creationId xmlns:a16="http://schemas.microsoft.com/office/drawing/2014/main" id="{69265971-12EA-4D29-96E6-8451EE8989EB}"/>
              </a:ext>
            </a:extLst>
          </p:cNvPr>
          <p:cNvSpPr>
            <a:spLocks noGrp="1"/>
          </p:cNvSpPr>
          <p:nvPr>
            <p:ph type="title"/>
          </p:nvPr>
        </p:nvSpPr>
        <p:spPr>
          <a:xfrm>
            <a:off x="457200" y="485775"/>
            <a:ext cx="8220075" cy="1265238"/>
          </a:xfrm>
        </p:spPr>
        <p:txBody>
          <a:bodyPr/>
          <a:lstStyle/>
          <a:p>
            <a:r>
              <a:rPr lang="en-GB" altLang="en-US"/>
              <a:t>Painting a Background</a:t>
            </a:r>
          </a:p>
        </p:txBody>
      </p:sp>
      <p:sp>
        <p:nvSpPr>
          <p:cNvPr id="22532" name="Content Placeholder 10">
            <a:extLst>
              <a:ext uri="{FF2B5EF4-FFF2-40B4-BE49-F238E27FC236}">
                <a16:creationId xmlns:a16="http://schemas.microsoft.com/office/drawing/2014/main" id="{015A3083-D108-4E3B-816F-B3906CC3D94E}"/>
              </a:ext>
            </a:extLst>
          </p:cNvPr>
          <p:cNvSpPr>
            <a:spLocks/>
          </p:cNvSpPr>
          <p:nvPr/>
        </p:nvSpPr>
        <p:spPr bwMode="auto">
          <a:xfrm>
            <a:off x="2222500" y="4672013"/>
            <a:ext cx="4708525" cy="142081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a:t>Things in the background look very small because they are a long way in the distance.  </a:t>
            </a:r>
          </a:p>
        </p:txBody>
      </p:sp>
      <p:pic>
        <p:nvPicPr>
          <p:cNvPr id="7" name="Picture 6">
            <a:extLst>
              <a:ext uri="{FF2B5EF4-FFF2-40B4-BE49-F238E27FC236}">
                <a16:creationId xmlns:a16="http://schemas.microsoft.com/office/drawing/2014/main" id="{51D967C2-7A02-49DB-8B1D-EAFCBE679C8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15530" y="1756761"/>
            <a:ext cx="3772817" cy="2829613"/>
          </a:xfrm>
          <a:prstGeom prst="roundRect">
            <a:avLst>
              <a:gd name="adj" fmla="val 3857"/>
            </a:avLst>
          </a:prstGeom>
        </p:spPr>
      </p:pic>
      <p:pic>
        <p:nvPicPr>
          <p:cNvPr id="5" name="Picture 4">
            <a:extLst>
              <a:ext uri="{FF2B5EF4-FFF2-40B4-BE49-F238E27FC236}">
                <a16:creationId xmlns:a16="http://schemas.microsoft.com/office/drawing/2014/main" id="{BC2F20BD-2551-483E-941F-6D29E23EFF0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648" y="1751522"/>
            <a:ext cx="3758686" cy="2819014"/>
          </a:xfrm>
          <a:prstGeom prst="roundRect">
            <a:avLst>
              <a:gd name="adj" fmla="val 4978"/>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717064E3-5F95-4D7C-8063-C51E8EDD3D5A}"/>
              </a:ext>
            </a:extLst>
          </p:cNvPr>
          <p:cNvSpPr/>
          <p:nvPr/>
        </p:nvSpPr>
        <p:spPr>
          <a:xfrm>
            <a:off x="755650" y="1597025"/>
            <a:ext cx="7632700" cy="4495800"/>
          </a:xfrm>
          <a:prstGeom prst="roundRect">
            <a:avLst>
              <a:gd name="adj" fmla="val 5431"/>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3555" name="Title 5">
            <a:extLst>
              <a:ext uri="{FF2B5EF4-FFF2-40B4-BE49-F238E27FC236}">
                <a16:creationId xmlns:a16="http://schemas.microsoft.com/office/drawing/2014/main" id="{19CB8A07-567F-4166-AC51-BD3470876943}"/>
              </a:ext>
            </a:extLst>
          </p:cNvPr>
          <p:cNvSpPr>
            <a:spLocks noGrp="1"/>
          </p:cNvSpPr>
          <p:nvPr>
            <p:ph type="title"/>
          </p:nvPr>
        </p:nvSpPr>
        <p:spPr>
          <a:xfrm>
            <a:off x="457200" y="485775"/>
            <a:ext cx="8220075" cy="1265238"/>
          </a:xfrm>
        </p:spPr>
        <p:txBody>
          <a:bodyPr/>
          <a:lstStyle/>
          <a:p>
            <a:r>
              <a:rPr lang="en-GB" altLang="en-US"/>
              <a:t>Painting a Background</a:t>
            </a:r>
          </a:p>
        </p:txBody>
      </p:sp>
      <p:sp>
        <p:nvSpPr>
          <p:cNvPr id="23556" name="Content Placeholder 10">
            <a:extLst>
              <a:ext uri="{FF2B5EF4-FFF2-40B4-BE49-F238E27FC236}">
                <a16:creationId xmlns:a16="http://schemas.microsoft.com/office/drawing/2014/main" id="{581F6923-3B8C-479F-A967-8E727BA57437}"/>
              </a:ext>
            </a:extLst>
          </p:cNvPr>
          <p:cNvSpPr>
            <a:spLocks noGrp="1"/>
          </p:cNvSpPr>
          <p:nvPr>
            <p:ph idx="1"/>
          </p:nvPr>
        </p:nvSpPr>
        <p:spPr>
          <a:xfrm>
            <a:off x="755650" y="1593850"/>
            <a:ext cx="7632700" cy="776288"/>
          </a:xfrm>
        </p:spPr>
        <p:txBody>
          <a:bodyPr/>
          <a:lstStyle/>
          <a:p>
            <a:pPr marL="0" indent="0" algn="ctr">
              <a:lnSpc>
                <a:spcPct val="100000"/>
              </a:lnSpc>
              <a:buFont typeface="Arial" panose="020B0604020202020204" pitchFamily="34" charset="0"/>
              <a:buNone/>
            </a:pPr>
            <a:r>
              <a:rPr lang="en-GB" altLang="en-US" sz="1700"/>
              <a:t>You will need…</a:t>
            </a:r>
          </a:p>
        </p:txBody>
      </p:sp>
      <p:pic>
        <p:nvPicPr>
          <p:cNvPr id="23557" name="Individual Work">
            <a:extLst>
              <a:ext uri="{FF2B5EF4-FFF2-40B4-BE49-F238E27FC236}">
                <a16:creationId xmlns:a16="http://schemas.microsoft.com/office/drawing/2014/main" id="{58D85F14-AF81-40FC-B20E-9A530088065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3558" name="Group 9">
            <a:extLst>
              <a:ext uri="{FF2B5EF4-FFF2-40B4-BE49-F238E27FC236}">
                <a16:creationId xmlns:a16="http://schemas.microsoft.com/office/drawing/2014/main" id="{2DEA8BDC-1A76-4F3B-BB69-86DF7B422A7B}"/>
              </a:ext>
            </a:extLst>
          </p:cNvPr>
          <p:cNvGrpSpPr>
            <a:grpSpLocks/>
          </p:cNvGrpSpPr>
          <p:nvPr/>
        </p:nvGrpSpPr>
        <p:grpSpPr bwMode="auto">
          <a:xfrm>
            <a:off x="1501775" y="2300288"/>
            <a:ext cx="6140450" cy="949325"/>
            <a:chOff x="2020811" y="2300816"/>
            <a:chExt cx="6141655" cy="948267"/>
          </a:xfrm>
        </p:grpSpPr>
        <p:sp>
          <p:nvSpPr>
            <p:cNvPr id="13" name="Oval 12">
              <a:extLst>
                <a:ext uri="{FF2B5EF4-FFF2-40B4-BE49-F238E27FC236}">
                  <a16:creationId xmlns:a16="http://schemas.microsoft.com/office/drawing/2014/main" id="{01118163-F654-4331-B039-CC83B00D0715}"/>
                </a:ext>
              </a:extLst>
            </p:cNvPr>
            <p:cNvSpPr/>
            <p:nvPr/>
          </p:nvSpPr>
          <p:spPr>
            <a:xfrm>
              <a:off x="2020811" y="2300816"/>
              <a:ext cx="947924" cy="948267"/>
            </a:xfrm>
            <a:prstGeom prst="ellipse">
              <a:avLst/>
            </a:prstGeom>
            <a:solidFill>
              <a:schemeClr val="bg1"/>
            </a:solidFill>
            <a:ln>
              <a:solidFill>
                <a:srgbClr val="FFDF7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 name="Oval 13">
              <a:extLst>
                <a:ext uri="{FF2B5EF4-FFF2-40B4-BE49-F238E27FC236}">
                  <a16:creationId xmlns:a16="http://schemas.microsoft.com/office/drawing/2014/main" id="{327483AE-DDF2-4D8F-96A1-4C67EC212817}"/>
                </a:ext>
              </a:extLst>
            </p:cNvPr>
            <p:cNvSpPr/>
            <p:nvPr/>
          </p:nvSpPr>
          <p:spPr>
            <a:xfrm>
              <a:off x="3059240" y="2300816"/>
              <a:ext cx="947924" cy="948267"/>
            </a:xfrm>
            <a:prstGeom prst="ellipse">
              <a:avLst/>
            </a:prstGeom>
            <a:solidFill>
              <a:schemeClr val="bg1"/>
            </a:solidFill>
            <a:ln>
              <a:solidFill>
                <a:srgbClr val="FFDF7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 name="Oval 17">
              <a:extLst>
                <a:ext uri="{FF2B5EF4-FFF2-40B4-BE49-F238E27FC236}">
                  <a16:creationId xmlns:a16="http://schemas.microsoft.com/office/drawing/2014/main" id="{47CDD5BF-F254-4D08-B6F6-42C5CC38A41B}"/>
                </a:ext>
              </a:extLst>
            </p:cNvPr>
            <p:cNvSpPr/>
            <p:nvPr/>
          </p:nvSpPr>
          <p:spPr>
            <a:xfrm>
              <a:off x="4097668" y="2300816"/>
              <a:ext cx="949511" cy="948267"/>
            </a:xfrm>
            <a:prstGeom prst="ellipse">
              <a:avLst/>
            </a:prstGeom>
            <a:solidFill>
              <a:schemeClr val="bg1"/>
            </a:solidFill>
            <a:ln>
              <a:solidFill>
                <a:srgbClr val="FFDF7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 name="Oval 18">
              <a:extLst>
                <a:ext uri="{FF2B5EF4-FFF2-40B4-BE49-F238E27FC236}">
                  <a16:creationId xmlns:a16="http://schemas.microsoft.com/office/drawing/2014/main" id="{F2A5A061-EA02-4E41-A957-B177ACB8EAA2}"/>
                </a:ext>
              </a:extLst>
            </p:cNvPr>
            <p:cNvSpPr/>
            <p:nvPr/>
          </p:nvSpPr>
          <p:spPr>
            <a:xfrm>
              <a:off x="5136097" y="2300816"/>
              <a:ext cx="949511" cy="948267"/>
            </a:xfrm>
            <a:prstGeom prst="ellipse">
              <a:avLst/>
            </a:prstGeom>
            <a:solidFill>
              <a:schemeClr val="bg1"/>
            </a:solidFill>
            <a:ln>
              <a:solidFill>
                <a:srgbClr val="FFDF7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 name="Oval 19">
              <a:extLst>
                <a:ext uri="{FF2B5EF4-FFF2-40B4-BE49-F238E27FC236}">
                  <a16:creationId xmlns:a16="http://schemas.microsoft.com/office/drawing/2014/main" id="{FDA1B273-7184-4548-80CF-6220C8E14FA7}"/>
                </a:ext>
              </a:extLst>
            </p:cNvPr>
            <p:cNvSpPr/>
            <p:nvPr/>
          </p:nvSpPr>
          <p:spPr>
            <a:xfrm>
              <a:off x="6176114" y="2300816"/>
              <a:ext cx="947923" cy="948267"/>
            </a:xfrm>
            <a:prstGeom prst="ellipse">
              <a:avLst/>
            </a:prstGeom>
            <a:solidFill>
              <a:schemeClr val="bg1"/>
            </a:solidFill>
            <a:ln>
              <a:solidFill>
                <a:srgbClr val="FFDF7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1" name="Oval 20">
              <a:extLst>
                <a:ext uri="{FF2B5EF4-FFF2-40B4-BE49-F238E27FC236}">
                  <a16:creationId xmlns:a16="http://schemas.microsoft.com/office/drawing/2014/main" id="{1960094F-7DEE-4655-839F-C5F8DF9ECA3E}"/>
                </a:ext>
              </a:extLst>
            </p:cNvPr>
            <p:cNvSpPr/>
            <p:nvPr/>
          </p:nvSpPr>
          <p:spPr>
            <a:xfrm>
              <a:off x="7214543" y="2300816"/>
              <a:ext cx="947923" cy="948267"/>
            </a:xfrm>
            <a:prstGeom prst="ellipse">
              <a:avLst/>
            </a:prstGeom>
            <a:solidFill>
              <a:schemeClr val="bg1"/>
            </a:solidFill>
            <a:ln>
              <a:solidFill>
                <a:srgbClr val="FFDF7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23572" name="Picture 3">
              <a:extLst>
                <a:ext uri="{FF2B5EF4-FFF2-40B4-BE49-F238E27FC236}">
                  <a16:creationId xmlns:a16="http://schemas.microsoft.com/office/drawing/2014/main" id="{A616810B-7BA7-48CF-9A83-CBF8429DD70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128692" y="2389167"/>
              <a:ext cx="673651" cy="804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3" name="Picture 4">
              <a:extLst>
                <a:ext uri="{FF2B5EF4-FFF2-40B4-BE49-F238E27FC236}">
                  <a16:creationId xmlns:a16="http://schemas.microsoft.com/office/drawing/2014/main" id="{C1FC7A02-BC3A-4A31-82DE-CE9CAB3F81E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200997" y="2387445"/>
              <a:ext cx="671286" cy="806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4" name="Picture 5">
              <a:extLst>
                <a:ext uri="{FF2B5EF4-FFF2-40B4-BE49-F238E27FC236}">
                  <a16:creationId xmlns:a16="http://schemas.microsoft.com/office/drawing/2014/main" id="{2C33D5DF-39F0-427B-957B-66A66EF462EA}"/>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231524" y="2367337"/>
              <a:ext cx="671421" cy="806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5" name="Picture 6">
              <a:extLst>
                <a:ext uri="{FF2B5EF4-FFF2-40B4-BE49-F238E27FC236}">
                  <a16:creationId xmlns:a16="http://schemas.microsoft.com/office/drawing/2014/main" id="{088C87C2-6A8F-47F9-A7AA-2AF80320145C}"/>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330523" y="2404379"/>
              <a:ext cx="547610" cy="735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6" name="Picture 21">
              <a:extLst>
                <a:ext uri="{FF2B5EF4-FFF2-40B4-BE49-F238E27FC236}">
                  <a16:creationId xmlns:a16="http://schemas.microsoft.com/office/drawing/2014/main" id="{A60FF8B8-ABCB-4314-B21F-7B1F9C734FA3}"/>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343876" y="2385291"/>
              <a:ext cx="550079" cy="788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7" name="Picture 22">
              <a:extLst>
                <a:ext uri="{FF2B5EF4-FFF2-40B4-BE49-F238E27FC236}">
                  <a16:creationId xmlns:a16="http://schemas.microsoft.com/office/drawing/2014/main" id="{DC3404BE-6117-41E4-9CD7-EA79F2730E48}"/>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7275617" y="2525898"/>
              <a:ext cx="859297" cy="488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3559" name="Content Placeholder 10">
            <a:extLst>
              <a:ext uri="{FF2B5EF4-FFF2-40B4-BE49-F238E27FC236}">
                <a16:creationId xmlns:a16="http://schemas.microsoft.com/office/drawing/2014/main" id="{7F0A18F5-FAE0-4572-BEEE-D90CE9F06588}"/>
              </a:ext>
            </a:extLst>
          </p:cNvPr>
          <p:cNvSpPr>
            <a:spLocks/>
          </p:cNvSpPr>
          <p:nvPr/>
        </p:nvSpPr>
        <p:spPr bwMode="auto">
          <a:xfrm>
            <a:off x="755650" y="3341688"/>
            <a:ext cx="7632700" cy="2808287"/>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marL="342900" indent="-342900">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buFont typeface="Sassoon Infant Md" pitchFamily="50" charset="0"/>
              <a:buAutoNum type="arabicPeriod"/>
            </a:pPr>
            <a:r>
              <a:rPr lang="en-GB" altLang="en-US" sz="1700"/>
              <a:t>Using your Lowry colours can you mix some light green, light blue, pale grey?  Add white to your colours to make them paler because they are going to be far away in your picture. </a:t>
            </a:r>
          </a:p>
          <a:p>
            <a:pPr eaLnBrk="1" hangingPunct="1">
              <a:lnSpc>
                <a:spcPct val="100000"/>
              </a:lnSpc>
              <a:buFont typeface="Sassoon Infant Md" pitchFamily="50" charset="0"/>
              <a:buAutoNum type="arabicPeriod"/>
            </a:pPr>
            <a:r>
              <a:rPr lang="en-GB" altLang="en-US" sz="1700"/>
              <a:t>First paint the sky. Add some clouds.</a:t>
            </a:r>
          </a:p>
          <a:p>
            <a:pPr eaLnBrk="1" hangingPunct="1">
              <a:lnSpc>
                <a:spcPct val="100000"/>
              </a:lnSpc>
              <a:buFont typeface="Sassoon Infant Md" pitchFamily="50" charset="0"/>
              <a:buAutoNum type="arabicPeriod"/>
            </a:pPr>
            <a:r>
              <a:rPr lang="en-GB" altLang="en-US" sz="1700"/>
              <a:t>Next paint the hills. Make sure you paint them high up on your picture.</a:t>
            </a:r>
          </a:p>
          <a:p>
            <a:pPr eaLnBrk="1" hangingPunct="1">
              <a:lnSpc>
                <a:spcPct val="100000"/>
              </a:lnSpc>
              <a:buFont typeface="Sassoon Infant Md" pitchFamily="50" charset="0"/>
              <a:buAutoNum type="arabicPeriod"/>
            </a:pPr>
            <a:r>
              <a:rPr lang="en-GB" altLang="en-US" sz="1700"/>
              <a:t>Add a few tiny towers or buildings on your hills. Make sure they  look very small and very far away. </a:t>
            </a:r>
          </a:p>
        </p:txBody>
      </p:sp>
      <p:sp>
        <p:nvSpPr>
          <p:cNvPr id="23560" name="Content Placeholder 10">
            <a:extLst>
              <a:ext uri="{FF2B5EF4-FFF2-40B4-BE49-F238E27FC236}">
                <a16:creationId xmlns:a16="http://schemas.microsoft.com/office/drawing/2014/main" id="{608A5521-5667-4325-A0BF-5A694CC43342}"/>
              </a:ext>
            </a:extLst>
          </p:cNvPr>
          <p:cNvSpPr>
            <a:spLocks/>
          </p:cNvSpPr>
          <p:nvPr/>
        </p:nvSpPr>
        <p:spPr bwMode="auto">
          <a:xfrm>
            <a:off x="1306513" y="3067050"/>
            <a:ext cx="1331912" cy="776288"/>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buFont typeface="Arial" panose="020B0604020202020204" pitchFamily="34" charset="0"/>
              <a:buNone/>
            </a:pPr>
            <a:r>
              <a:rPr lang="en-GB" altLang="en-US" sz="1000"/>
              <a:t>A3 card</a:t>
            </a:r>
          </a:p>
        </p:txBody>
      </p:sp>
      <p:sp>
        <p:nvSpPr>
          <p:cNvPr id="23561" name="Content Placeholder 10">
            <a:extLst>
              <a:ext uri="{FF2B5EF4-FFF2-40B4-BE49-F238E27FC236}">
                <a16:creationId xmlns:a16="http://schemas.microsoft.com/office/drawing/2014/main" id="{A1AD9FDB-CA18-40DD-B28E-A700847DA7AF}"/>
              </a:ext>
            </a:extLst>
          </p:cNvPr>
          <p:cNvSpPr>
            <a:spLocks/>
          </p:cNvSpPr>
          <p:nvPr/>
        </p:nvSpPr>
        <p:spPr bwMode="auto">
          <a:xfrm>
            <a:off x="4433888" y="3067050"/>
            <a:ext cx="1331912" cy="776288"/>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buFont typeface="Arial" panose="020B0604020202020204" pitchFamily="34" charset="0"/>
              <a:buNone/>
            </a:pPr>
            <a:r>
              <a:rPr lang="en-GB" altLang="en-US" sz="1000"/>
              <a:t>Brushes</a:t>
            </a:r>
          </a:p>
        </p:txBody>
      </p:sp>
      <p:sp>
        <p:nvSpPr>
          <p:cNvPr id="23562" name="Content Placeholder 10">
            <a:extLst>
              <a:ext uri="{FF2B5EF4-FFF2-40B4-BE49-F238E27FC236}">
                <a16:creationId xmlns:a16="http://schemas.microsoft.com/office/drawing/2014/main" id="{CA34DB72-6748-48DB-8587-283BCC9C62F2}"/>
              </a:ext>
            </a:extLst>
          </p:cNvPr>
          <p:cNvSpPr>
            <a:spLocks/>
          </p:cNvSpPr>
          <p:nvPr/>
        </p:nvSpPr>
        <p:spPr bwMode="auto">
          <a:xfrm>
            <a:off x="3392488" y="3067050"/>
            <a:ext cx="1330325" cy="776288"/>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buFont typeface="Arial" panose="020B0604020202020204" pitchFamily="34" charset="0"/>
              <a:buNone/>
            </a:pPr>
            <a:r>
              <a:rPr lang="en-GB" altLang="en-US" sz="1000"/>
              <a:t>Palette</a:t>
            </a:r>
          </a:p>
        </p:txBody>
      </p:sp>
      <p:sp>
        <p:nvSpPr>
          <p:cNvPr id="28" name="Content Placeholder 10">
            <a:extLst>
              <a:ext uri="{FF2B5EF4-FFF2-40B4-BE49-F238E27FC236}">
                <a16:creationId xmlns:a16="http://schemas.microsoft.com/office/drawing/2014/main" id="{AF11D888-6CE3-42C5-9166-93A2363AC0B1}"/>
              </a:ext>
            </a:extLst>
          </p:cNvPr>
          <p:cNvSpPr txBox="1">
            <a:spLocks/>
          </p:cNvSpPr>
          <p:nvPr/>
        </p:nvSpPr>
        <p:spPr>
          <a:xfrm>
            <a:off x="2349500" y="3067050"/>
            <a:ext cx="1331913" cy="776288"/>
          </a:xfrm>
          <a:prstGeom prst="roundRect">
            <a:avLst>
              <a:gd name="adj" fmla="val 2585"/>
            </a:avLst>
          </a:prstGeom>
          <a:noFill/>
          <a:ln w="25400">
            <a:noFill/>
          </a:ln>
        </p:spPr>
        <p:txBody>
          <a:bodyPr lIns="252000" tIns="252000" rIns="252000" bIns="25200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fontAlgn="auto">
              <a:lnSpc>
                <a:spcPct val="100000"/>
              </a:lnSpc>
              <a:spcAft>
                <a:spcPts val="0"/>
              </a:spcAft>
              <a:buFont typeface="Arial" panose="020B0604020202020204" pitchFamily="34" charset="0"/>
              <a:buNone/>
              <a:defRPr/>
            </a:pPr>
            <a:r>
              <a:rPr lang="en-GB" sz="1000" dirty="0"/>
              <a:t>Paint in</a:t>
            </a:r>
            <a:br>
              <a:rPr lang="en-GB" sz="1000" dirty="0"/>
            </a:br>
            <a:r>
              <a:rPr lang="en-GB" sz="1000" dirty="0"/>
              <a:t>Lowry colours</a:t>
            </a:r>
          </a:p>
        </p:txBody>
      </p:sp>
      <p:sp>
        <p:nvSpPr>
          <p:cNvPr id="23564" name="Content Placeholder 10">
            <a:extLst>
              <a:ext uri="{FF2B5EF4-FFF2-40B4-BE49-F238E27FC236}">
                <a16:creationId xmlns:a16="http://schemas.microsoft.com/office/drawing/2014/main" id="{06CB7943-B6BC-4964-BD22-A22C79781098}"/>
              </a:ext>
            </a:extLst>
          </p:cNvPr>
          <p:cNvSpPr>
            <a:spLocks/>
          </p:cNvSpPr>
          <p:nvPr/>
        </p:nvSpPr>
        <p:spPr bwMode="auto">
          <a:xfrm>
            <a:off x="5476875" y="3067050"/>
            <a:ext cx="1331913" cy="776288"/>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buFont typeface="Arial" panose="020B0604020202020204" pitchFamily="34" charset="0"/>
              <a:buNone/>
            </a:pPr>
            <a:r>
              <a:rPr lang="en-GB" altLang="en-US" sz="1000"/>
              <a:t>Water</a:t>
            </a:r>
          </a:p>
        </p:txBody>
      </p:sp>
      <p:sp>
        <p:nvSpPr>
          <p:cNvPr id="23565" name="Content Placeholder 10">
            <a:extLst>
              <a:ext uri="{FF2B5EF4-FFF2-40B4-BE49-F238E27FC236}">
                <a16:creationId xmlns:a16="http://schemas.microsoft.com/office/drawing/2014/main" id="{3C97274E-CAD8-42A8-AF55-2D561DE9687F}"/>
              </a:ext>
            </a:extLst>
          </p:cNvPr>
          <p:cNvSpPr>
            <a:spLocks/>
          </p:cNvSpPr>
          <p:nvPr/>
        </p:nvSpPr>
        <p:spPr bwMode="auto">
          <a:xfrm>
            <a:off x="6519863" y="3067050"/>
            <a:ext cx="1331912" cy="776288"/>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buFont typeface="Arial" panose="020B0604020202020204" pitchFamily="34" charset="0"/>
              <a:buNone/>
            </a:pPr>
            <a:r>
              <a:rPr lang="en-GB" altLang="en-US" sz="1000"/>
              <a:t>Rag</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5">
            <a:extLst>
              <a:ext uri="{FF2B5EF4-FFF2-40B4-BE49-F238E27FC236}">
                <a16:creationId xmlns:a16="http://schemas.microsoft.com/office/drawing/2014/main" id="{078D38BD-E2A4-48E5-B5ED-636ADFA64448}"/>
              </a:ext>
            </a:extLst>
          </p:cNvPr>
          <p:cNvSpPr>
            <a:spLocks noGrp="1"/>
          </p:cNvSpPr>
          <p:nvPr>
            <p:ph type="title"/>
          </p:nvPr>
        </p:nvSpPr>
        <p:spPr>
          <a:xfrm>
            <a:off x="457200" y="485775"/>
            <a:ext cx="8220075" cy="1265238"/>
          </a:xfrm>
        </p:spPr>
        <p:txBody>
          <a:bodyPr/>
          <a:lstStyle/>
          <a:p>
            <a:r>
              <a:rPr lang="en-GB" altLang="en-US"/>
              <a:t>What a good one looks like…</a:t>
            </a:r>
          </a:p>
        </p:txBody>
      </p:sp>
      <p:pic>
        <p:nvPicPr>
          <p:cNvPr id="2" name="Content Placeholder 1">
            <a:extLst>
              <a:ext uri="{FF2B5EF4-FFF2-40B4-BE49-F238E27FC236}">
                <a16:creationId xmlns:a16="http://schemas.microsoft.com/office/drawing/2014/main" id="{B1AE2623-EC67-4651-83B3-B31E963AEAE6}"/>
              </a:ext>
            </a:extLst>
          </p:cNvPr>
          <p:cNvPicPr>
            <a:picLocks noGrp="1" noChangeAspect="1"/>
          </p:cNvPicPr>
          <p:nvPr>
            <p:ph idx="1"/>
          </p:nvPr>
        </p:nvPicPr>
        <p:blipFill>
          <a:blip r:embed="rId2"/>
          <a:stretch>
            <a:fillRect/>
          </a:stretch>
        </p:blipFill>
        <p:spPr>
          <a:xfrm>
            <a:off x="1606550" y="1644650"/>
            <a:ext cx="5930900" cy="4448175"/>
          </a:xfrm>
          <a:prstGeom prst="rect">
            <a:avLst/>
          </a:prstGeom>
          <a:effectLst>
            <a:outerShdw blurRad="63500" sx="102000" sy="102000" algn="ctr" rotWithShape="0">
              <a:prstClr val="black">
                <a:alpha val="20000"/>
              </a:prstClr>
            </a:outerShdw>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EA92C0FD-FA5A-4FE1-9622-96B1AB20F3A9}"/>
              </a:ext>
            </a:extLst>
          </p:cNvPr>
          <p:cNvPicPr>
            <a:picLocks noChangeAspect="1"/>
          </p:cNvPicPr>
          <p:nvPr/>
        </p:nvPicPr>
        <p:blipFill rotWithShape="1">
          <a:blip r:embed="rId3">
            <a:extLst>
              <a:ext uri="{28A0092B-C50C-407E-A947-70E740481C1C}">
                <a14:useLocalDpi xmlns:a14="http://schemas.microsoft.com/office/drawing/2010/main" val="0"/>
              </a:ext>
            </a:extLst>
          </a:blip>
          <a:srcRect l="3153"/>
          <a:stretch/>
        </p:blipFill>
        <p:spPr>
          <a:xfrm>
            <a:off x="766119" y="1597788"/>
            <a:ext cx="6142466" cy="4495037"/>
          </a:xfrm>
          <a:prstGeom prst="roundRect">
            <a:avLst>
              <a:gd name="adj" fmla="val 6954"/>
            </a:avLst>
          </a:prstGeom>
        </p:spPr>
      </p:pic>
      <p:sp>
        <p:nvSpPr>
          <p:cNvPr id="14" name="Round Same Side Corner Rectangle 13">
            <a:extLst>
              <a:ext uri="{FF2B5EF4-FFF2-40B4-BE49-F238E27FC236}">
                <a16:creationId xmlns:a16="http://schemas.microsoft.com/office/drawing/2014/main" id="{E55C732C-3A93-4B5E-8E4E-AB68BD8FAF2A}"/>
              </a:ext>
            </a:extLst>
          </p:cNvPr>
          <p:cNvSpPr/>
          <p:nvPr/>
        </p:nvSpPr>
        <p:spPr>
          <a:xfrm rot="5400000">
            <a:off x="5287169" y="2991644"/>
            <a:ext cx="4478337" cy="1724025"/>
          </a:xfrm>
          <a:prstGeom prst="round2Same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5604" name="Title 5">
            <a:extLst>
              <a:ext uri="{FF2B5EF4-FFF2-40B4-BE49-F238E27FC236}">
                <a16:creationId xmlns:a16="http://schemas.microsoft.com/office/drawing/2014/main" id="{D308C70F-BB80-4D62-8B25-CC23409C53AA}"/>
              </a:ext>
            </a:extLst>
          </p:cNvPr>
          <p:cNvSpPr>
            <a:spLocks noGrp="1"/>
          </p:cNvSpPr>
          <p:nvPr>
            <p:ph type="title"/>
          </p:nvPr>
        </p:nvSpPr>
        <p:spPr>
          <a:xfrm>
            <a:off x="457200" y="485775"/>
            <a:ext cx="8220075" cy="1265238"/>
          </a:xfrm>
        </p:spPr>
        <p:txBody>
          <a:bodyPr/>
          <a:lstStyle/>
          <a:p>
            <a:r>
              <a:rPr lang="en-GB" altLang="en-US"/>
              <a:t>Close or Far Away?</a:t>
            </a:r>
          </a:p>
        </p:txBody>
      </p:sp>
      <p:sp>
        <p:nvSpPr>
          <p:cNvPr id="25605" name="Content Placeholder 10">
            <a:extLst>
              <a:ext uri="{FF2B5EF4-FFF2-40B4-BE49-F238E27FC236}">
                <a16:creationId xmlns:a16="http://schemas.microsoft.com/office/drawing/2014/main" id="{D5C28AB3-BD83-4CE7-98C1-15DBA05A3211}"/>
              </a:ext>
            </a:extLst>
          </p:cNvPr>
          <p:cNvSpPr>
            <a:spLocks/>
          </p:cNvSpPr>
          <p:nvPr/>
        </p:nvSpPr>
        <p:spPr bwMode="auto">
          <a:xfrm>
            <a:off x="6664325" y="1614488"/>
            <a:ext cx="1724025" cy="4478337"/>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20000"/>
              </a:lnSpc>
              <a:buFont typeface="Arial" panose="020B0604020202020204" pitchFamily="34" charset="0"/>
              <a:buNone/>
            </a:pPr>
            <a:r>
              <a:rPr lang="en-GB" altLang="en-US" sz="1600"/>
              <a:t>Which things are very close?</a:t>
            </a:r>
          </a:p>
          <a:p>
            <a:pPr algn="ctr" eaLnBrk="1" hangingPunct="1">
              <a:lnSpc>
                <a:spcPct val="120000"/>
              </a:lnSpc>
              <a:buFont typeface="Arial" panose="020B0604020202020204" pitchFamily="34" charset="0"/>
              <a:buNone/>
            </a:pPr>
            <a:r>
              <a:rPr lang="en-GB" altLang="en-US" sz="1600"/>
              <a:t>Which things are in the middle?</a:t>
            </a:r>
          </a:p>
          <a:p>
            <a:pPr algn="ctr" eaLnBrk="1" hangingPunct="1">
              <a:lnSpc>
                <a:spcPct val="120000"/>
              </a:lnSpc>
              <a:buFont typeface="Arial" panose="020B0604020202020204" pitchFamily="34" charset="0"/>
              <a:buNone/>
            </a:pPr>
            <a:r>
              <a:rPr lang="en-GB" altLang="en-US" sz="1600"/>
              <a:t>Which things are far away?</a:t>
            </a:r>
          </a:p>
        </p:txBody>
      </p:sp>
      <p:pic>
        <p:nvPicPr>
          <p:cNvPr id="25606" name="Talking Partners">
            <a:extLst>
              <a:ext uri="{FF2B5EF4-FFF2-40B4-BE49-F238E27FC236}">
                <a16:creationId xmlns:a16="http://schemas.microsoft.com/office/drawing/2014/main" id="{516F0AAB-5A0C-416D-A761-87B2831BA96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A7CBA9D3-9B75-4C6A-811D-A07CAC53AA49}"/>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5E9AA3F2-92F5-40B3-978E-F9053D6DBDEE}"/>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6628" name="Title 1">
            <a:extLst>
              <a:ext uri="{FF2B5EF4-FFF2-40B4-BE49-F238E27FC236}">
                <a16:creationId xmlns:a16="http://schemas.microsoft.com/office/drawing/2014/main" id="{E3A0C47A-EDC8-4AAB-99F8-F3800E67C9B7}"/>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fontAlgn="base">
              <a:spcBef>
                <a:spcPct val="0"/>
              </a:spcBef>
              <a:spcAft>
                <a:spcPct val="0"/>
              </a:spcAft>
              <a:defRPr>
                <a:solidFill>
                  <a:schemeClr val="tx1"/>
                </a:solidFill>
                <a:latin typeface="Sassoon Infant Rg" pitchFamily="50" charset="0"/>
              </a:defRPr>
            </a:lvl6pPr>
            <a:lvl7pPr marL="2971800" indent="-228600" fontAlgn="base">
              <a:spcBef>
                <a:spcPct val="0"/>
              </a:spcBef>
              <a:spcAft>
                <a:spcPct val="0"/>
              </a:spcAft>
              <a:defRPr>
                <a:solidFill>
                  <a:schemeClr val="tx1"/>
                </a:solidFill>
                <a:latin typeface="Sassoon Infant Rg" pitchFamily="50" charset="0"/>
              </a:defRPr>
            </a:lvl7pPr>
            <a:lvl8pPr marL="3429000" indent="-228600" fontAlgn="base">
              <a:spcBef>
                <a:spcPct val="0"/>
              </a:spcBef>
              <a:spcAft>
                <a:spcPct val="0"/>
              </a:spcAft>
              <a:defRPr>
                <a:solidFill>
                  <a:schemeClr val="tx1"/>
                </a:solidFill>
                <a:latin typeface="Sassoon Infant Rg" pitchFamily="50" charset="0"/>
              </a:defRPr>
            </a:lvl8pPr>
            <a:lvl9pPr marL="3886200" indent="-228600" fontAlgn="base">
              <a:spcBef>
                <a:spcPct val="0"/>
              </a:spcBef>
              <a:spcAft>
                <a:spcPct val="0"/>
              </a:spcAft>
              <a:defRPr>
                <a:solidFill>
                  <a:schemeClr val="tx1"/>
                </a:solidFill>
                <a:latin typeface="Sassoon Infant Rg" pitchFamily="50" charset="0"/>
              </a:defRPr>
            </a:lvl9pPr>
          </a:lstStyle>
          <a:p>
            <a:pPr eaLnBrk="1" hangingPunct="1">
              <a:lnSpc>
                <a:spcPct val="90000"/>
              </a:lnSpc>
            </a:pPr>
            <a:r>
              <a:rPr lang="en-US" altLang="en-US" sz="3600" b="1">
                <a:latin typeface="Sassoon Infant Md" pitchFamily="50" charset="0"/>
              </a:rPr>
              <a:t>Success Criteria</a:t>
            </a:r>
          </a:p>
        </p:txBody>
      </p:sp>
      <p:sp>
        <p:nvSpPr>
          <p:cNvPr id="26629" name="Title 1">
            <a:extLst>
              <a:ext uri="{FF2B5EF4-FFF2-40B4-BE49-F238E27FC236}">
                <a16:creationId xmlns:a16="http://schemas.microsoft.com/office/drawing/2014/main" id="{302E4157-BD30-4DE8-959E-1DFDC4705EB4}"/>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fontAlgn="base">
              <a:spcBef>
                <a:spcPct val="0"/>
              </a:spcBef>
              <a:spcAft>
                <a:spcPct val="0"/>
              </a:spcAft>
              <a:defRPr>
                <a:solidFill>
                  <a:schemeClr val="tx1"/>
                </a:solidFill>
                <a:latin typeface="Sassoon Infant Rg" pitchFamily="50" charset="0"/>
              </a:defRPr>
            </a:lvl6pPr>
            <a:lvl7pPr marL="2971800" indent="-228600" fontAlgn="base">
              <a:spcBef>
                <a:spcPct val="0"/>
              </a:spcBef>
              <a:spcAft>
                <a:spcPct val="0"/>
              </a:spcAft>
              <a:defRPr>
                <a:solidFill>
                  <a:schemeClr val="tx1"/>
                </a:solidFill>
                <a:latin typeface="Sassoon Infant Rg" pitchFamily="50" charset="0"/>
              </a:defRPr>
            </a:lvl7pPr>
            <a:lvl8pPr marL="3429000" indent="-228600" fontAlgn="base">
              <a:spcBef>
                <a:spcPct val="0"/>
              </a:spcBef>
              <a:spcAft>
                <a:spcPct val="0"/>
              </a:spcAft>
              <a:defRPr>
                <a:solidFill>
                  <a:schemeClr val="tx1"/>
                </a:solidFill>
                <a:latin typeface="Sassoon Infant Rg" pitchFamily="50" charset="0"/>
              </a:defRPr>
            </a:lvl8pPr>
            <a:lvl9pPr marL="3886200" indent="-228600" fontAlgn="base">
              <a:spcBef>
                <a:spcPct val="0"/>
              </a:spcBef>
              <a:spcAft>
                <a:spcPct val="0"/>
              </a:spcAft>
              <a:defRPr>
                <a:solidFill>
                  <a:schemeClr val="tx1"/>
                </a:solidFill>
                <a:latin typeface="Sassoon Infant Rg" pitchFamily="50" charset="0"/>
              </a:defRPr>
            </a:lvl9pPr>
          </a:lstStyle>
          <a:p>
            <a:pPr eaLnBrk="1" hangingPunct="1">
              <a:lnSpc>
                <a:spcPct val="90000"/>
              </a:lnSpc>
            </a:pPr>
            <a:r>
              <a:rPr lang="en-US" altLang="en-US" sz="3600" b="1">
                <a:latin typeface="Sassoon Infant Md" pitchFamily="50" charset="0"/>
              </a:rPr>
              <a:t>Aim</a:t>
            </a:r>
          </a:p>
        </p:txBody>
      </p:sp>
      <p:pic>
        <p:nvPicPr>
          <p:cNvPr id="26630" name="Picture 7">
            <a:extLst>
              <a:ext uri="{FF2B5EF4-FFF2-40B4-BE49-F238E27FC236}">
                <a16:creationId xmlns:a16="http://schemas.microsoft.com/office/drawing/2014/main" id="{759E5FFC-D449-400B-9B84-E801DBF0FB3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1" name="Content Placeholder 15">
            <a:extLst>
              <a:ext uri="{FF2B5EF4-FFF2-40B4-BE49-F238E27FC236}">
                <a16:creationId xmlns:a16="http://schemas.microsoft.com/office/drawing/2014/main" id="{6CFBE812-1912-4C91-9478-CB00913E5EB7}"/>
              </a:ext>
            </a:extLst>
          </p:cNvPr>
          <p:cNvSpPr>
            <a:spLocks/>
          </p:cNvSpPr>
          <p:nvPr/>
        </p:nvSpPr>
        <p:spPr bwMode="auto">
          <a:xfrm>
            <a:off x="628650" y="1127125"/>
            <a:ext cx="7886700" cy="140970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marL="228600" indent="-228600">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r>
              <a:rPr lang="en-GB" altLang="en-US"/>
              <a:t>I can paint a background.</a:t>
            </a:r>
          </a:p>
        </p:txBody>
      </p:sp>
      <p:sp>
        <p:nvSpPr>
          <p:cNvPr id="26632" name="Content Placeholder 15">
            <a:extLst>
              <a:ext uri="{FF2B5EF4-FFF2-40B4-BE49-F238E27FC236}">
                <a16:creationId xmlns:a16="http://schemas.microsoft.com/office/drawing/2014/main" id="{8BA50229-BF3A-4119-A503-5F89AEF081C7}"/>
              </a:ext>
            </a:extLst>
          </p:cNvPr>
          <p:cNvSpPr txBox="1">
            <a:spLocks/>
          </p:cNvSpPr>
          <p:nvPr/>
        </p:nvSpPr>
        <p:spPr bwMode="auto">
          <a:xfrm>
            <a:off x="628650" y="346710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r>
              <a:rPr lang="en-GB" altLang="en-US"/>
              <a:t>I can paint things that are small so they look far away.</a:t>
            </a:r>
          </a:p>
          <a:p>
            <a:pPr eaLnBrk="1" hangingPunct="1"/>
            <a:r>
              <a:rPr lang="en-GB" altLang="en-US"/>
              <a:t>I can paint things in pale colours so they look far away.</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1640</TotalTime>
  <Words>655</Words>
  <Application>Microsoft Office PowerPoint</Application>
  <PresentationFormat>On-screen Show (4:3)</PresentationFormat>
  <Paragraphs>86</Paragraphs>
  <Slides>22</Slides>
  <Notes>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Office Theme</vt:lpstr>
      <vt:lpstr>Art and Design</vt:lpstr>
      <vt:lpstr>PowerPoint Presentation</vt:lpstr>
      <vt:lpstr>PowerPoint Presentation</vt:lpstr>
      <vt:lpstr>Who is LS Lowry?</vt:lpstr>
      <vt:lpstr>Lowry’s Industrial Landscapes</vt:lpstr>
      <vt:lpstr>Lowry’s Industrial Landscapes</vt:lpstr>
      <vt:lpstr>PowerPoint Presentation</vt:lpstr>
      <vt:lpstr>PowerPoint Presentation</vt:lpstr>
      <vt:lpstr>PowerPoint Presentation</vt:lpstr>
      <vt:lpstr>PowerPoint Presentation</vt:lpstr>
      <vt:lpstr>PowerPoint Presentation</vt:lpstr>
      <vt:lpstr>PowerPoint Presentation</vt:lpstr>
      <vt:lpstr>Perspective</vt:lpstr>
      <vt:lpstr>Painting a Background</vt:lpstr>
      <vt:lpstr>Painting a Background</vt:lpstr>
      <vt:lpstr>Painting a Background</vt:lpstr>
      <vt:lpstr>Painting a Background</vt:lpstr>
      <vt:lpstr>Painting a Background</vt:lpstr>
      <vt:lpstr>What a good one looks like…</vt:lpstr>
      <vt:lpstr>Close or Far Away?</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Ash Sothcott</cp:lastModifiedBy>
  <cp:revision>165</cp:revision>
  <dcterms:created xsi:type="dcterms:W3CDTF">2014-10-01T16:09:27Z</dcterms:created>
  <dcterms:modified xsi:type="dcterms:W3CDTF">2020-06-20T11:14:29Z</dcterms:modified>
</cp:coreProperties>
</file>