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1" r:id="rId2"/>
    <p:sldId id="304" r:id="rId3"/>
    <p:sldId id="306" r:id="rId4"/>
    <p:sldId id="305" r:id="rId5"/>
    <p:sldId id="302" r:id="rId6"/>
    <p:sldId id="317" r:id="rId7"/>
    <p:sldId id="308" r:id="rId8"/>
    <p:sldId id="309" r:id="rId9"/>
    <p:sldId id="310" r:id="rId10"/>
    <p:sldId id="312" r:id="rId11"/>
    <p:sldId id="311" r:id="rId12"/>
    <p:sldId id="314" r:id="rId13"/>
    <p:sldId id="318" r:id="rId14"/>
    <p:sldId id="295" r:id="rId15"/>
    <p:sldId id="294" r:id="rId16"/>
    <p:sldId id="296" r:id="rId17"/>
    <p:sldId id="300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990099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86412" autoAdjust="0"/>
  </p:normalViewPr>
  <p:slideViewPr>
    <p:cSldViewPr>
      <p:cViewPr>
        <p:scale>
          <a:sx n="75" d="100"/>
          <a:sy n="75" d="100"/>
        </p:scale>
        <p:origin x="-1661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E13B65-BEDF-4B95-B26D-9AA2F4BE1E82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53295E-1929-46D9-A0CA-D94381627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864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3295E-1929-46D9-A0CA-D94381627C1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3207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underwater vocal</a:t>
            </a:r>
            <a:r>
              <a:rPr lang="en-GB" baseline="0" dirty="0" smtClean="0"/>
              <a:t> line doesn’t stop throughout the song – it is an ostinato (if you want a posh musical word!)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3295E-1929-46D9-A0CA-D94381627C1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26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665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919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38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688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861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730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842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9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012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84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048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291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www.youtube.com/watch?v=Si1twh8YQu8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hyperlink" Target="https://www.youtube.com/watch?v=XCBDlC0N8Rc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Si1twh8YQu8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microsoft.com/office/2007/relationships/hdphoto" Target="../media/hdphoto7.wdp"/><Relationship Id="rId7" Type="http://schemas.openxmlformats.org/officeDocument/2006/relationships/image" Target="../media/image18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microsoft.com/office/2007/relationships/hdphoto" Target="../media/hdphoto8.wdp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6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9.wdp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6.png"/><Relationship Id="rId5" Type="http://schemas.microsoft.com/office/2007/relationships/hdphoto" Target="../media/hdphoto9.wdp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i1twh8YQu8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z="6600" dirty="0" smtClean="0">
                <a:solidFill>
                  <a:schemeClr val="bg1"/>
                </a:solidFill>
              </a:rPr>
              <a:t>Keep Calm and </a:t>
            </a:r>
            <a:br>
              <a:rPr lang="en-GB" altLang="en-US" sz="6600" dirty="0" smtClean="0">
                <a:solidFill>
                  <a:schemeClr val="bg1"/>
                </a:solidFill>
              </a:rPr>
            </a:br>
            <a:r>
              <a:rPr lang="en-GB" altLang="en-US" sz="6600" dirty="0" smtClean="0">
                <a:solidFill>
                  <a:schemeClr val="bg1"/>
                </a:solidFill>
              </a:rPr>
              <a:t>Make Music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3600" dirty="0" smtClean="0">
                <a:solidFill>
                  <a:schemeClr val="bg1"/>
                </a:solidFill>
              </a:rPr>
              <a:t>Weekly Wonder</a:t>
            </a:r>
          </a:p>
          <a:p>
            <a:pPr>
              <a:defRPr/>
            </a:pPr>
            <a:r>
              <a:rPr lang="en-GB" sz="3600" dirty="0" smtClean="0">
                <a:solidFill>
                  <a:schemeClr val="bg1"/>
                </a:solidFill>
              </a:rPr>
              <a:t>Aquarium - KS2</a:t>
            </a:r>
            <a:endParaRPr lang="en-GB" sz="3600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en-GB" sz="3600" dirty="0" smtClean="0">
              <a:solidFill>
                <a:schemeClr val="bg1"/>
              </a:solidFill>
            </a:endParaRPr>
          </a:p>
        </p:txBody>
      </p:sp>
      <p:pic>
        <p:nvPicPr>
          <p:cNvPr id="2053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338" y="115888"/>
            <a:ext cx="1427162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805488"/>
            <a:ext cx="2592387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D:\OneDrive - Hampshire County Council\Documents\HMS\clipart\Fish\shark transparent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812" y="5190381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28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Click the image </a:t>
            </a:r>
            <a:br>
              <a:rPr lang="en-GB" b="1" dirty="0" smtClean="0"/>
            </a:br>
            <a:r>
              <a:rPr lang="en-GB" b="1" dirty="0" smtClean="0"/>
              <a:t>to listen to this piece of music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00200"/>
            <a:ext cx="8928992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Can you think of three words to describe it?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4" name="Picture 2" descr="D:\OneDrive - Hampshire County Council\Documents\HMS\clipart\Smileys\listening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564904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 rot="20390067">
            <a:off x="747099" y="2492083"/>
            <a:ext cx="2271075" cy="1728192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Bubbly?</a:t>
            </a:r>
            <a:endParaRPr lang="en-GB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val 6"/>
          <p:cNvSpPr/>
          <p:nvPr/>
        </p:nvSpPr>
        <p:spPr>
          <a:xfrm rot="20257148">
            <a:off x="5965516" y="4710750"/>
            <a:ext cx="2326531" cy="1728192"/>
          </a:xfrm>
          <a:prstGeom prst="ellipse">
            <a:avLst/>
          </a:prstGeom>
          <a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47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Rippling?</a:t>
            </a:r>
            <a:endParaRPr lang="en-GB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val 7"/>
          <p:cNvSpPr/>
          <p:nvPr/>
        </p:nvSpPr>
        <p:spPr>
          <a:xfrm rot="20375764">
            <a:off x="303813" y="4640590"/>
            <a:ext cx="2460938" cy="1681336"/>
          </a:xfrm>
          <a:prstGeom prst="ellipse">
            <a:avLst/>
          </a:prstGeom>
          <a:pattFill prst="pct90">
            <a:fgClr>
              <a:schemeClr val="tx1"/>
            </a:fgClr>
            <a:bgClr>
              <a:srgbClr val="FFFF00"/>
            </a:bgClr>
          </a:patt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Twinkly?</a:t>
            </a:r>
            <a:endParaRPr lang="en-GB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val 8"/>
          <p:cNvSpPr/>
          <p:nvPr/>
        </p:nvSpPr>
        <p:spPr>
          <a:xfrm rot="1471483">
            <a:off x="6784920" y="2539750"/>
            <a:ext cx="1994520" cy="1728192"/>
          </a:xfrm>
          <a:prstGeom prst="ellipse">
            <a:avLst/>
          </a:prstGeom>
          <a:blipFill>
            <a:blip r:embed="rId7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Calm?</a:t>
            </a:r>
            <a:endParaRPr lang="en-GB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Oval 9"/>
          <p:cNvSpPr/>
          <p:nvPr/>
        </p:nvSpPr>
        <p:spPr>
          <a:xfrm rot="1615760">
            <a:off x="3316081" y="4871517"/>
            <a:ext cx="1994520" cy="1728192"/>
          </a:xfrm>
          <a:prstGeom prst="ellipse">
            <a:avLst/>
          </a:prstGeom>
          <a:pattFill prst="divot">
            <a:fgClr>
              <a:schemeClr val="bg1">
                <a:lumMod val="85000"/>
              </a:schemeClr>
            </a:fgClr>
            <a:bgClr>
              <a:schemeClr val="bg1">
                <a:lumMod val="6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Quiet?</a:t>
            </a:r>
            <a:endParaRPr lang="en-GB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215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2656"/>
            <a:ext cx="9143999" cy="1143000"/>
          </a:xfrm>
        </p:spPr>
        <p:txBody>
          <a:bodyPr>
            <a:normAutofit/>
          </a:bodyPr>
          <a:lstStyle/>
          <a:p>
            <a:r>
              <a:rPr lang="en-GB" sz="2400" dirty="0" smtClean="0"/>
              <a:t>Use your voice to create a sound to match your first word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sz="2400" dirty="0"/>
              <a:t>Use your </a:t>
            </a:r>
            <a:r>
              <a:rPr lang="en-GB" sz="2400" dirty="0" smtClean="0"/>
              <a:t>body </a:t>
            </a:r>
            <a:r>
              <a:rPr lang="en-GB" sz="2400" dirty="0"/>
              <a:t>to create a sound match your </a:t>
            </a:r>
            <a:r>
              <a:rPr lang="en-GB" sz="2400" dirty="0" smtClean="0"/>
              <a:t>second word</a:t>
            </a:r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dirty="0"/>
              <a:t>Use </a:t>
            </a:r>
            <a:r>
              <a:rPr lang="en-GB" sz="2400" dirty="0" smtClean="0"/>
              <a:t>an instrument (or anything else you can find) </a:t>
            </a:r>
            <a:br>
              <a:rPr lang="en-GB" sz="2400" dirty="0" smtClean="0"/>
            </a:br>
            <a:r>
              <a:rPr lang="en-GB" sz="2400" dirty="0" smtClean="0"/>
              <a:t>to </a:t>
            </a:r>
            <a:r>
              <a:rPr lang="en-GB" sz="2400" dirty="0"/>
              <a:t>create a sound match your </a:t>
            </a:r>
            <a:r>
              <a:rPr lang="en-GB" sz="2400" dirty="0" smtClean="0"/>
              <a:t>third </a:t>
            </a:r>
            <a:r>
              <a:rPr lang="en-GB" sz="2400" dirty="0"/>
              <a:t>word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6" name="Oval 5"/>
          <p:cNvSpPr/>
          <p:nvPr/>
        </p:nvSpPr>
        <p:spPr>
          <a:xfrm>
            <a:off x="746076" y="3717032"/>
            <a:ext cx="2376264" cy="2113384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Word 1</a:t>
            </a:r>
            <a:endParaRPr lang="en-GB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Oval 10"/>
          <p:cNvSpPr/>
          <p:nvPr/>
        </p:nvSpPr>
        <p:spPr>
          <a:xfrm>
            <a:off x="3564508" y="3688432"/>
            <a:ext cx="2376264" cy="2113384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Word 2</a:t>
            </a:r>
            <a:endParaRPr lang="en-GB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Oval 11"/>
          <p:cNvSpPr/>
          <p:nvPr/>
        </p:nvSpPr>
        <p:spPr>
          <a:xfrm>
            <a:off x="6300192" y="3717404"/>
            <a:ext cx="2376264" cy="211338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Word 3</a:t>
            </a:r>
            <a:endParaRPr lang="en-GB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D:\OneDrive - Hampshire County Council\Documents\HMS\clipart\Smileys\sing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401" y="5040988"/>
            <a:ext cx="648072" cy="60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OneDrive - Hampshire County Council\Documents\HMS\clipart\Smileys\smiley clappi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95" y="5040988"/>
            <a:ext cx="653289" cy="52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OneDrive - Hampshire County Council\Documents\HMS\clipart\Smileys\smiley guitar 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924" y="5048455"/>
            <a:ext cx="792088" cy="59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557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032" y="-165620"/>
            <a:ext cx="9289032" cy="7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6496" cy="1152128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Let’s find out about the music we listened to</a:t>
            </a:r>
            <a:endParaRPr lang="en-GB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76672"/>
            <a:ext cx="9036496" cy="4929411"/>
          </a:xfrm>
        </p:spPr>
        <p:txBody>
          <a:bodyPr>
            <a:prstTxWarp prst="textWave4">
              <a:avLst/>
            </a:prstTxWarp>
            <a:normAutofit/>
          </a:bodyPr>
          <a:lstStyle/>
          <a:p>
            <a:pPr marL="0" indent="0" algn="r">
              <a:buNone/>
            </a:pPr>
            <a:endParaRPr lang="en-GB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chemeClr val="bg1">
                    <a:lumMod val="95000"/>
                  </a:schemeClr>
                </a:solidFill>
              </a:rPr>
              <a:t>It’s called Aquarium</a:t>
            </a:r>
            <a:br>
              <a:rPr lang="en-GB" b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b="1" dirty="0" smtClean="0">
                <a:solidFill>
                  <a:schemeClr val="bg1">
                    <a:lumMod val="95000"/>
                  </a:schemeClr>
                </a:solidFill>
              </a:rPr>
              <a:t>It was composed by a French man called Saint </a:t>
            </a:r>
            <a:r>
              <a:rPr lang="en-GB" b="1" dirty="0" err="1" smtClean="0">
                <a:solidFill>
                  <a:schemeClr val="bg1">
                    <a:lumMod val="95000"/>
                  </a:schemeClr>
                </a:solidFill>
              </a:rPr>
              <a:t>Saens</a:t>
            </a:r>
            <a:endParaRPr lang="en-GB" b="1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	</a:t>
            </a:r>
            <a:r>
              <a:rPr lang="en-GB" b="1" dirty="0" smtClean="0">
                <a:solidFill>
                  <a:schemeClr val="bg1">
                    <a:lumMod val="95000"/>
                  </a:schemeClr>
                </a:solidFill>
              </a:rPr>
              <a:t>It is one of a set of pieces called </a:t>
            </a:r>
            <a:br>
              <a:rPr lang="en-GB" b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b="1" dirty="0" smtClean="0">
                <a:solidFill>
                  <a:schemeClr val="bg1">
                    <a:lumMod val="95000"/>
                  </a:schemeClr>
                </a:solidFill>
              </a:rPr>
              <a:t>					Carnival of the Animals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		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950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68" y="-222224"/>
            <a:ext cx="9289032" cy="7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369672" cy="1152128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What types of fish might you see </a:t>
            </a:r>
            <a:br>
              <a:rPr lang="en-GB" b="1" dirty="0" smtClean="0"/>
            </a:br>
            <a:r>
              <a:rPr lang="en-GB" b="1" dirty="0" smtClean="0"/>
              <a:t>if you visited an aquarium?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15440" y="635321"/>
            <a:ext cx="9173592" cy="4929411"/>
          </a:xfrm>
        </p:spPr>
        <p:txBody>
          <a:bodyPr>
            <a:prstTxWarp prst="textWave4">
              <a:avLst/>
            </a:prstTxWarp>
            <a:normAutofit/>
          </a:bodyPr>
          <a:lstStyle/>
          <a:p>
            <a:pPr marL="0" indent="0" algn="ctr">
              <a:buNone/>
            </a:pPr>
            <a:endParaRPr lang="en-GB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</a:rPr>
              <a:t>Click the shark to visit The Sea Life Centre in London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		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D:\OneDrive - Hampshire County Council\Documents\HMS\clipart\Fish\plaice transparen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11691">
            <a:off x="5077856" y="4814966"/>
            <a:ext cx="1872208" cy="1076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D:\OneDrive - Hampshire County Council\Documents\HMS\clipart\Fish\shark transparent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348880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OneDrive - Hampshire County Council\Documents\HMS\clipart\Fish\shimmering shoa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38" y="2209279"/>
            <a:ext cx="2175357" cy="1447601"/>
          </a:xfrm>
          <a:prstGeom prst="rect">
            <a:avLst/>
          </a:prstGeom>
          <a:noFill/>
          <a:effectLst>
            <a:glow rad="127000">
              <a:schemeClr val="accent1">
                <a:alpha val="0"/>
              </a:schemeClr>
            </a:glow>
            <a:softEdge rad="355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28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D:\OneDrive - Hampshire County Council\Documents\HMS\clipart\Fish\sealife centr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16"/>
          <a:stretch/>
        </p:blipFill>
        <p:spPr bwMode="auto">
          <a:xfrm>
            <a:off x="252362" y="1772816"/>
            <a:ext cx="3941412" cy="2520280"/>
          </a:xfrm>
          <a:prstGeom prst="rect">
            <a:avLst/>
          </a:prstGeom>
          <a:noFill/>
          <a:ln w="165100" cmpd="sng">
            <a:solidFill>
              <a:schemeClr val="tx2">
                <a:lumMod val="75000"/>
                <a:alpha val="44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Imagine you are going </a:t>
            </a:r>
            <a:br>
              <a:rPr lang="en-GB" b="1" dirty="0"/>
            </a:br>
            <a:r>
              <a:rPr lang="en-GB" b="1" dirty="0"/>
              <a:t>on a trip to an aquarium</a:t>
            </a:r>
          </a:p>
        </p:txBody>
      </p:sp>
      <p:pic>
        <p:nvPicPr>
          <p:cNvPr id="7171" name="Picture 3" descr="D:\OneDrive - Hampshire County Council\Documents\HMS\clipart\Fish\aquarium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78"/>
          <a:stretch/>
        </p:blipFill>
        <p:spPr bwMode="auto">
          <a:xfrm>
            <a:off x="2798316" y="2955057"/>
            <a:ext cx="4390184" cy="2676078"/>
          </a:xfrm>
          <a:prstGeom prst="rect">
            <a:avLst/>
          </a:prstGeom>
          <a:noFill/>
          <a:ln w="127000" cmpd="sng"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OneDrive - Hampshire County Council\Documents\HMS\clipart\Fish\shark reef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72756"/>
            <a:ext cx="4415162" cy="2449608"/>
          </a:xfrm>
          <a:prstGeom prst="rect">
            <a:avLst/>
          </a:prstGeom>
          <a:noFill/>
          <a:ln w="127000" cmpd="sng">
            <a:solidFill>
              <a:schemeClr val="tx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17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65" y="620688"/>
            <a:ext cx="8828391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Imagine stopping </a:t>
            </a:r>
            <a:r>
              <a:rPr lang="en-GB" dirty="0"/>
              <a:t>and </a:t>
            </a:r>
            <a:r>
              <a:rPr lang="en-GB" dirty="0" smtClean="0"/>
              <a:t>looking 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at the following types of fish: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937" y="1700808"/>
            <a:ext cx="8856984" cy="51571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The next three slides will help you to find </a:t>
            </a:r>
            <a:br>
              <a:rPr lang="en-GB" dirty="0" smtClean="0"/>
            </a:br>
            <a:r>
              <a:rPr lang="en-GB" dirty="0" smtClean="0"/>
              <a:t>a sound to represent each of these</a:t>
            </a:r>
            <a:endParaRPr lang="en-GB" dirty="0"/>
          </a:p>
        </p:txBody>
      </p:sp>
      <p:pic>
        <p:nvPicPr>
          <p:cNvPr id="4099" name="Picture 3" descr="D:\OneDrive - Hampshire County Council\Documents\HMS\clipart\Fish\sh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5" y="1916832"/>
            <a:ext cx="2848942" cy="1847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OneDrive - Hampshire County Council\Documents\HMS\clipart\Fish\plai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870" y="1916832"/>
            <a:ext cx="2835038" cy="188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OneDrive - Hampshire County Council\Documents\HMS\clipart\Fish\sardine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05"/>
          <a:stretch/>
        </p:blipFill>
        <p:spPr bwMode="auto">
          <a:xfrm>
            <a:off x="6175284" y="1922209"/>
            <a:ext cx="2748993" cy="188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91895" y="4060418"/>
            <a:ext cx="224677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Predators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46050" y="4060418"/>
            <a:ext cx="29359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Camouflaged</a:t>
            </a:r>
          </a:p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fish</a:t>
            </a:r>
            <a:endParaRPr lang="en-US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75285" y="4106584"/>
            <a:ext cx="27494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Shimmering</a:t>
            </a:r>
          </a:p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shoals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636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OneDrive - Hampshire County Council\Documents\HMS\clipart\Fish\shar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7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939653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Create sounds to represent predator fish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46808"/>
            <a:ext cx="8928992" cy="562277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Cho</a:t>
            </a:r>
            <a:r>
              <a:rPr lang="en-GB" b="1" dirty="0" smtClean="0"/>
              <a:t>ose three words to describe a predator fish </a:t>
            </a:r>
            <a:br>
              <a:rPr lang="en-GB" b="1" dirty="0" smtClean="0"/>
            </a:br>
            <a:r>
              <a:rPr lang="en-GB" b="1" dirty="0" smtClean="0"/>
              <a:t>e.g. a shark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r>
              <a:rPr lang="en-GB" b="1" dirty="0" smtClean="0"/>
              <a:t>Create a sound to go with each of your words.  You could use your voice, body, an instrument or something else</a:t>
            </a:r>
            <a:br>
              <a:rPr lang="en-GB" b="1" dirty="0" smtClean="0"/>
            </a:br>
            <a:r>
              <a:rPr lang="en-GB" b="1" dirty="0" smtClean="0"/>
              <a:t>Make a note of the sounds you have chosen so you can remember them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16012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:\OneDrive - Hampshire County Council\Documents\HMS\clipart\Fish\plaice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6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71400"/>
            <a:ext cx="8928992" cy="1314400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C000"/>
                </a:solidFill>
              </a:rPr>
              <a:t>Create sounds to </a:t>
            </a:r>
            <a:r>
              <a:rPr lang="en-GB" sz="3600" b="1" dirty="0" smtClean="0">
                <a:solidFill>
                  <a:srgbClr val="FFC000"/>
                </a:solidFill>
              </a:rPr>
              <a:t>represent camouflaged fish</a:t>
            </a:r>
            <a:endParaRPr lang="en-GB" sz="36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8632" y="908720"/>
            <a:ext cx="91440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Choose three words to describe a </a:t>
            </a:r>
            <a:r>
              <a:rPr lang="en-GB" dirty="0" smtClean="0">
                <a:solidFill>
                  <a:srgbClr val="FFC000"/>
                </a:solidFill>
              </a:rPr>
              <a:t>camouflaged </a:t>
            </a:r>
            <a:r>
              <a:rPr lang="en-GB" dirty="0">
                <a:solidFill>
                  <a:srgbClr val="FFC000"/>
                </a:solidFill>
              </a:rPr>
              <a:t>fish e.g. a </a:t>
            </a:r>
            <a:r>
              <a:rPr lang="en-GB" dirty="0" smtClean="0">
                <a:solidFill>
                  <a:srgbClr val="FFC000"/>
                </a:solidFill>
              </a:rPr>
              <a:t>plaice</a:t>
            </a:r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07505" y="4683904"/>
            <a:ext cx="87849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FFC000"/>
                </a:solidFill>
              </a:rPr>
              <a:t>Create </a:t>
            </a:r>
            <a:r>
              <a:rPr lang="en-GB" sz="2800" dirty="0">
                <a:solidFill>
                  <a:srgbClr val="FFC000"/>
                </a:solidFill>
              </a:rPr>
              <a:t>a sound to go with each of your </a:t>
            </a:r>
            <a:r>
              <a:rPr lang="en-GB" sz="2800" dirty="0" smtClean="0">
                <a:solidFill>
                  <a:srgbClr val="FFC000"/>
                </a:solidFill>
              </a:rPr>
              <a:t>words</a:t>
            </a:r>
          </a:p>
          <a:p>
            <a:r>
              <a:rPr lang="en-GB" sz="2800" dirty="0" smtClean="0">
                <a:solidFill>
                  <a:srgbClr val="FFC000"/>
                </a:solidFill>
              </a:rPr>
              <a:t>You </a:t>
            </a:r>
            <a:r>
              <a:rPr lang="en-GB" sz="2800" dirty="0">
                <a:solidFill>
                  <a:srgbClr val="FFC000"/>
                </a:solidFill>
              </a:rPr>
              <a:t>could use your voice, body, an instrument or something </a:t>
            </a:r>
            <a:r>
              <a:rPr lang="en-GB" sz="2800" dirty="0" smtClean="0">
                <a:solidFill>
                  <a:srgbClr val="FFC000"/>
                </a:solidFill>
              </a:rPr>
              <a:t>else</a:t>
            </a:r>
          </a:p>
          <a:p>
            <a:r>
              <a:rPr lang="en-GB" sz="2800" dirty="0" smtClean="0">
                <a:solidFill>
                  <a:srgbClr val="FFC000"/>
                </a:solidFill>
              </a:rPr>
              <a:t>Make </a:t>
            </a:r>
            <a:r>
              <a:rPr lang="en-GB" sz="2800" dirty="0">
                <a:solidFill>
                  <a:srgbClr val="FFC000"/>
                </a:solidFill>
              </a:rPr>
              <a:t>a note of the sounds you have chosen so you can remember them</a:t>
            </a:r>
          </a:p>
          <a:p>
            <a:endParaRPr lang="en-GB" sz="28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80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D:\OneDrive - Hampshire County Council\Documents\HMS\clipart\Fish\sardin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2105"/>
          <a:stretch/>
        </p:blipFill>
        <p:spPr bwMode="auto">
          <a:xfrm>
            <a:off x="-108520" y="0"/>
            <a:ext cx="936104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>
            <a:noAutofit/>
          </a:bodyPr>
          <a:lstStyle/>
          <a:p>
            <a:pPr algn="r"/>
            <a:r>
              <a:rPr lang="en-GB" sz="3200" b="1" dirty="0" smtClean="0">
                <a:solidFill>
                  <a:schemeClr val="bg1"/>
                </a:solidFill>
              </a:rPr>
              <a:t>Create sounds to represent </a:t>
            </a:r>
            <a:br>
              <a:rPr lang="en-GB" sz="3200" b="1" dirty="0" smtClean="0">
                <a:solidFill>
                  <a:schemeClr val="bg1"/>
                </a:solidFill>
              </a:rPr>
            </a:br>
            <a:r>
              <a:rPr lang="en-GB" sz="3200" b="1" dirty="0" smtClean="0">
                <a:solidFill>
                  <a:schemeClr val="bg1"/>
                </a:solidFill>
              </a:rPr>
              <a:t>a shimmering shoal of fish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458144"/>
            <a:ext cx="9143999" cy="537321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GB" sz="2800" b="1" dirty="0" smtClean="0">
                <a:solidFill>
                  <a:schemeClr val="bg1"/>
                </a:solidFill>
              </a:rPr>
              <a:t>Choose three words to </a:t>
            </a:r>
            <a:br>
              <a:rPr lang="en-GB" sz="2800" b="1" dirty="0" smtClean="0">
                <a:solidFill>
                  <a:schemeClr val="bg1"/>
                </a:solidFill>
              </a:rPr>
            </a:br>
            <a:r>
              <a:rPr lang="en-GB" sz="2800" b="1" dirty="0" smtClean="0">
                <a:solidFill>
                  <a:schemeClr val="bg1"/>
                </a:solidFill>
              </a:rPr>
              <a:t>describe a shimmering shoal</a:t>
            </a:r>
            <a:br>
              <a:rPr lang="en-GB" sz="2800" b="1" dirty="0" smtClean="0">
                <a:solidFill>
                  <a:schemeClr val="bg1"/>
                </a:solidFill>
              </a:rPr>
            </a:br>
            <a:r>
              <a:rPr lang="en-GB" sz="2800" b="1" dirty="0" smtClean="0">
                <a:solidFill>
                  <a:schemeClr val="bg1"/>
                </a:solidFill>
              </a:rPr>
              <a:t> of fish e.g. a sardines</a:t>
            </a:r>
          </a:p>
          <a:p>
            <a:pPr marL="0" indent="0" algn="r">
              <a:buNone/>
            </a:pPr>
            <a:r>
              <a:rPr lang="en-GB" sz="2800" b="1" dirty="0" smtClean="0">
                <a:solidFill>
                  <a:schemeClr val="bg1"/>
                </a:solidFill>
              </a:rPr>
              <a:t>Create a sound to go </a:t>
            </a:r>
            <a:br>
              <a:rPr lang="en-GB" sz="2800" b="1" dirty="0" smtClean="0">
                <a:solidFill>
                  <a:schemeClr val="bg1"/>
                </a:solidFill>
              </a:rPr>
            </a:br>
            <a:r>
              <a:rPr lang="en-GB" sz="2800" b="1" dirty="0" smtClean="0">
                <a:solidFill>
                  <a:schemeClr val="bg1"/>
                </a:solidFill>
              </a:rPr>
              <a:t>with each of your words.  </a:t>
            </a:r>
            <a:r>
              <a:rPr lang="en-GB" sz="2800" b="1" dirty="0">
                <a:solidFill>
                  <a:schemeClr val="bg1"/>
                </a:solidFill>
              </a:rPr>
              <a:t/>
            </a:r>
            <a:br>
              <a:rPr lang="en-GB" sz="2800" b="1" dirty="0">
                <a:solidFill>
                  <a:schemeClr val="bg1"/>
                </a:solidFill>
              </a:rPr>
            </a:br>
            <a:r>
              <a:rPr lang="en-GB" sz="2800" b="1" dirty="0" smtClean="0">
                <a:solidFill>
                  <a:schemeClr val="bg1"/>
                </a:solidFill>
              </a:rPr>
              <a:t>You could use your voice, </a:t>
            </a:r>
            <a:br>
              <a:rPr lang="en-GB" sz="2800" b="1" dirty="0" smtClean="0">
                <a:solidFill>
                  <a:schemeClr val="bg1"/>
                </a:solidFill>
              </a:rPr>
            </a:br>
            <a:r>
              <a:rPr lang="en-GB" sz="2800" b="1" dirty="0" smtClean="0">
                <a:solidFill>
                  <a:schemeClr val="bg1"/>
                </a:solidFill>
              </a:rPr>
              <a:t>body, </a:t>
            </a:r>
            <a:r>
              <a:rPr lang="en-GB" sz="2800" b="1" dirty="0">
                <a:solidFill>
                  <a:schemeClr val="bg1"/>
                </a:solidFill>
              </a:rPr>
              <a:t/>
            </a:r>
            <a:br>
              <a:rPr lang="en-GB" sz="2800" b="1" dirty="0">
                <a:solidFill>
                  <a:schemeClr val="bg1"/>
                </a:solidFill>
              </a:rPr>
            </a:br>
            <a:r>
              <a:rPr lang="en-GB" sz="2800" b="1" dirty="0" smtClean="0">
                <a:solidFill>
                  <a:schemeClr val="bg1"/>
                </a:solidFill>
              </a:rPr>
              <a:t>an instrument </a:t>
            </a:r>
            <a:r>
              <a:rPr lang="en-GB" sz="2800" b="1" dirty="0">
                <a:solidFill>
                  <a:schemeClr val="bg1"/>
                </a:solidFill>
              </a:rPr>
              <a:t/>
            </a:r>
            <a:br>
              <a:rPr lang="en-GB" sz="2800" b="1" dirty="0">
                <a:solidFill>
                  <a:schemeClr val="bg1"/>
                </a:solidFill>
              </a:rPr>
            </a:br>
            <a:r>
              <a:rPr lang="en-GB" sz="2800" b="1" dirty="0" smtClean="0">
                <a:solidFill>
                  <a:schemeClr val="bg1"/>
                </a:solidFill>
              </a:rPr>
              <a:t>or something else</a:t>
            </a:r>
            <a:br>
              <a:rPr lang="en-GB" sz="2800" b="1" dirty="0" smtClean="0">
                <a:solidFill>
                  <a:schemeClr val="bg1"/>
                </a:solidFill>
              </a:rPr>
            </a:br>
            <a:r>
              <a:rPr lang="en-GB" sz="2800" b="1" dirty="0" smtClean="0">
                <a:solidFill>
                  <a:schemeClr val="bg1"/>
                </a:solidFill>
              </a:rPr>
              <a:t>Make </a:t>
            </a:r>
            <a:r>
              <a:rPr lang="en-GB" sz="2800" b="1" dirty="0">
                <a:solidFill>
                  <a:schemeClr val="bg1"/>
                </a:solidFill>
              </a:rPr>
              <a:t>a note of the sounds </a:t>
            </a:r>
            <a:br>
              <a:rPr lang="en-GB" sz="2800" b="1" dirty="0">
                <a:solidFill>
                  <a:schemeClr val="bg1"/>
                </a:solidFill>
              </a:rPr>
            </a:br>
            <a:r>
              <a:rPr lang="en-GB" sz="2800" b="1" dirty="0" smtClean="0">
                <a:solidFill>
                  <a:schemeClr val="bg1"/>
                </a:solidFill>
              </a:rPr>
              <a:t>you </a:t>
            </a:r>
            <a:r>
              <a:rPr lang="en-GB" sz="2800" b="1" dirty="0">
                <a:solidFill>
                  <a:schemeClr val="bg1"/>
                </a:solidFill>
              </a:rPr>
              <a:t>have chosen so you </a:t>
            </a:r>
            <a:br>
              <a:rPr lang="en-GB" sz="2800" b="1" dirty="0">
                <a:solidFill>
                  <a:schemeClr val="bg1"/>
                </a:solidFill>
              </a:rPr>
            </a:br>
            <a:r>
              <a:rPr lang="en-GB" sz="2800" b="1" dirty="0" smtClean="0">
                <a:solidFill>
                  <a:schemeClr val="bg1"/>
                </a:solidFill>
              </a:rPr>
              <a:t>can </a:t>
            </a:r>
            <a:r>
              <a:rPr lang="en-GB" sz="2800" b="1" dirty="0">
                <a:solidFill>
                  <a:schemeClr val="bg1"/>
                </a:solidFill>
              </a:rPr>
              <a:t>remember them</a:t>
            </a:r>
          </a:p>
          <a:p>
            <a:pPr marL="0" indent="0">
              <a:buNone/>
            </a:pPr>
            <a:endParaRPr lang="en-GB" sz="3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79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OneDrive - Hampshire County Council\Documents\HMS\clipart\footsteps transparent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89000"/>
                    </a14:imgEffect>
                    <a14:imgEffect>
                      <a14:brightnessContrast bright="-24000" contras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3030">
            <a:off x="1647159" y="2642961"/>
            <a:ext cx="3596691" cy="463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OneDrive - Hampshire County Council\Documents\HMS\clipart\footsteps transparent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89000"/>
                    </a14:imgEffect>
                    <a14:imgEffect>
                      <a14:brightnessContrast bright="-24000" contras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3030">
            <a:off x="5103544" y="510104"/>
            <a:ext cx="3596691" cy="463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Create a sound journey </a:t>
            </a:r>
            <a:br>
              <a:rPr lang="en-GB" b="1" dirty="0" smtClean="0"/>
            </a:br>
            <a:r>
              <a:rPr lang="en-GB" b="1" dirty="0" smtClean="0"/>
              <a:t>about a visit to an aquarium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First you need to create some walking sounds</a:t>
            </a:r>
          </a:p>
          <a:p>
            <a:pPr marL="0" indent="0">
              <a:buNone/>
            </a:pPr>
            <a:r>
              <a:rPr lang="en-GB" b="1" dirty="0" smtClean="0"/>
              <a:t>You could do this by:</a:t>
            </a:r>
            <a:br>
              <a:rPr lang="en-GB" b="1" dirty="0" smtClean="0"/>
            </a:br>
            <a:endParaRPr lang="en-GB" b="1" dirty="0" smtClean="0"/>
          </a:p>
          <a:p>
            <a:r>
              <a:rPr lang="en-GB" b="1" dirty="0" smtClean="0"/>
              <a:t>walking on a hard floor so you can hear your own footsteps</a:t>
            </a:r>
          </a:p>
          <a:p>
            <a:r>
              <a:rPr lang="en-GB" b="1" dirty="0" smtClean="0"/>
              <a:t>Saying (and/ or tapping) the words </a:t>
            </a:r>
            <a:r>
              <a:rPr lang="en-GB" b="1" i="1" dirty="0" err="1" smtClean="0"/>
              <a:t>wal</a:t>
            </a:r>
            <a:r>
              <a:rPr lang="en-GB" b="1" i="1" dirty="0" smtClean="0"/>
              <a:t>-king, </a:t>
            </a:r>
            <a:r>
              <a:rPr lang="en-GB" b="1" i="1" dirty="0" err="1" smtClean="0"/>
              <a:t>wal</a:t>
            </a:r>
            <a:r>
              <a:rPr lang="en-GB" b="1" i="1" dirty="0" smtClean="0"/>
              <a:t>-king</a:t>
            </a:r>
          </a:p>
          <a:p>
            <a:r>
              <a:rPr lang="en-GB" b="1" dirty="0" smtClean="0"/>
              <a:t>Playing a steady beat on an instrument or something else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05879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/>
          </a:bodyPr>
          <a:lstStyle/>
          <a:p>
            <a:r>
              <a:rPr lang="en-GB" sz="3200" dirty="0"/>
              <a:t>Next you need to structure </a:t>
            </a:r>
            <a:r>
              <a:rPr lang="en-GB" sz="3200" dirty="0" smtClean="0"/>
              <a:t>your </a:t>
            </a:r>
            <a:r>
              <a:rPr lang="en-GB" sz="3200" dirty="0"/>
              <a:t>piece of </a:t>
            </a:r>
            <a:r>
              <a:rPr lang="en-GB" sz="3200" dirty="0" smtClean="0"/>
              <a:t>music e.g.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/>
              <a:t>Start by walking into the aquarium (play walking sounds)</a:t>
            </a:r>
          </a:p>
          <a:p>
            <a:pPr marL="0" indent="0">
              <a:buNone/>
            </a:pPr>
            <a:r>
              <a:rPr lang="en-GB" sz="2000" dirty="0" smtClean="0"/>
              <a:t>Stop and admire some fish (play the sounds for your first fish)</a:t>
            </a:r>
          </a:p>
          <a:p>
            <a:pPr marL="0" indent="0">
              <a:buNone/>
            </a:pPr>
            <a:r>
              <a:rPr lang="en-GB" sz="2000" dirty="0" smtClean="0"/>
              <a:t>Walk to the next tank (play walking sounds)</a:t>
            </a:r>
          </a:p>
          <a:p>
            <a:pPr marL="0" indent="0">
              <a:buNone/>
            </a:pPr>
            <a:r>
              <a:rPr lang="en-GB" sz="2000" dirty="0" smtClean="0"/>
              <a:t>Stop and admire some different fish (next fish sounds)</a:t>
            </a:r>
          </a:p>
          <a:p>
            <a:pPr marL="0" indent="0">
              <a:buNone/>
            </a:pPr>
            <a:r>
              <a:rPr lang="en-GB" sz="2000" dirty="0" smtClean="0"/>
              <a:t>Walk to the next tank (walking sounds)</a:t>
            </a:r>
          </a:p>
          <a:p>
            <a:pPr marL="0" indent="0">
              <a:buNone/>
            </a:pPr>
            <a:r>
              <a:rPr lang="en-GB" sz="2000" dirty="0" smtClean="0"/>
              <a:t>Stop and admire some more different fish (last fish sounds)</a:t>
            </a:r>
          </a:p>
          <a:p>
            <a:pPr marL="0" indent="0">
              <a:buNone/>
            </a:pPr>
            <a:r>
              <a:rPr lang="en-GB" sz="2000" dirty="0" smtClean="0"/>
              <a:t>Walk out of the aquarium (walking sounds)</a:t>
            </a:r>
            <a:endParaRPr lang="en-GB" sz="2000" dirty="0"/>
          </a:p>
        </p:txBody>
      </p:sp>
      <p:pic>
        <p:nvPicPr>
          <p:cNvPr id="4" name="Picture 2" descr="D:\OneDrive - Hampshire County Council\Documents\HMS\clipart\footsteps transparen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6000"/>
                    </a14:imgEffect>
                    <a14:imgEffect>
                      <a14:brightnessContrast bright="-5000" contrast="-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69101">
            <a:off x="207880" y="5972935"/>
            <a:ext cx="613050" cy="79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OneDrive - Hampshire County Council\Documents\HMS\clipart\footsteps transparen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16000"/>
                    </a14:imgEffect>
                    <a14:imgEffect>
                      <a14:brightnessContrast bright="-5000" contrast="-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4357">
            <a:off x="862859" y="5696016"/>
            <a:ext cx="613050" cy="67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OneDrive - Hampshire County Council\Documents\HMS\clipart\footsteps transparen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6000"/>
                    </a14:imgEffect>
                    <a14:imgEffect>
                      <a14:brightnessContrast bright="-5000" contrast="-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46044">
            <a:off x="3325485" y="5336649"/>
            <a:ext cx="613050" cy="79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OneDrive - Hampshire County Council\Documents\HMS\clipart\footsteps transparen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6000"/>
                    </a14:imgEffect>
                    <a14:imgEffect>
                      <a14:brightnessContrast bright="-5000" contrast="-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446">
            <a:off x="4021905" y="5015237"/>
            <a:ext cx="613050" cy="79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OneDrive - Hampshire County Council\Documents\HMS\clipart\footsteps transparen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6000"/>
                    </a14:imgEffect>
                    <a14:imgEffect>
                      <a14:brightnessContrast bright="-5000" contrast="-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18178">
            <a:off x="6192147" y="4179403"/>
            <a:ext cx="613050" cy="79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OneDrive - Hampshire County Council\Documents\HMS\clipart\footsteps transparen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6000"/>
                    </a14:imgEffect>
                    <a14:imgEffect>
                      <a14:brightnessContrast bright="-5000" contrast="-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4858">
            <a:off x="6686749" y="3584989"/>
            <a:ext cx="613050" cy="79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OneDrive - Hampshire County Council\Documents\HMS\clipart\footsteps transparen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6000"/>
                    </a14:imgEffect>
                    <a14:imgEffect>
                      <a14:brightnessContrast bright="-5000" contrast="-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8071">
            <a:off x="7771482" y="1821844"/>
            <a:ext cx="613050" cy="79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OneDrive - Hampshire County Council\Documents\HMS\clipart\footsteps transparen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6000"/>
                    </a14:imgEffect>
                    <a14:imgEffect>
                      <a14:brightnessContrast bright="-5000" contrast="-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11230">
            <a:off x="8398678" y="1390805"/>
            <a:ext cx="613050" cy="79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D:\OneDrive - Hampshire County Council\Documents\HMS\clipart\Fish\shark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63" y="5281054"/>
            <a:ext cx="1535496" cy="99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OneDrive - Hampshire County Council\Documents\HMS\clipart\Fish\plaic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950" y="4285063"/>
            <a:ext cx="1437160" cy="95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D:\OneDrive - Hampshire County Council\Documents\HMS\clipart\Fish\sardines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05"/>
          <a:stretch/>
        </p:blipFill>
        <p:spPr bwMode="auto">
          <a:xfrm>
            <a:off x="7321921" y="2708920"/>
            <a:ext cx="1548488" cy="106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5567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Share your aquarium visit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Share your sound journey through an aquarium with someone else, you could either perform your journey live or record it to play to someone later or send to a relative or friend</a:t>
            </a:r>
            <a:endParaRPr lang="en-GB" dirty="0"/>
          </a:p>
        </p:txBody>
      </p:sp>
      <p:pic>
        <p:nvPicPr>
          <p:cNvPr id="8194" name="Picture 2" descr="D:\OneDrive - Hampshire County Council\Documents\HMS\clipart\Fish\aquarium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61"/>
          <a:stretch/>
        </p:blipFill>
        <p:spPr bwMode="auto">
          <a:xfrm>
            <a:off x="2483768" y="3933056"/>
            <a:ext cx="3960440" cy="241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5468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440" y="-220364"/>
            <a:ext cx="9289032" cy="7177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Listen to this song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268760"/>
            <a:ext cx="8640960" cy="4857403"/>
          </a:xfrm>
        </p:spPr>
        <p:txBody>
          <a:bodyPr>
            <a:prstTxWarp prst="textWave1">
              <a:avLst/>
            </a:prstTxWarp>
          </a:bodyPr>
          <a:lstStyle/>
          <a:p>
            <a:pPr marL="0" indent="0" algn="r">
              <a:buNone/>
            </a:pPr>
            <a:endParaRPr lang="en-GB" dirty="0">
              <a:solidFill>
                <a:schemeClr val="bg1">
                  <a:lumMod val="85000"/>
                </a:schemeClr>
              </a:solidFill>
            </a:endParaRPr>
          </a:p>
          <a:p>
            <a:pPr marL="0" indent="0" algn="r">
              <a:buNone/>
            </a:pPr>
            <a:endParaRPr lang="en-GB" dirty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endParaRPr lang="en-GB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  <a:p>
            <a:endParaRPr lang="en-GB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underwater 6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24276" y="18448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0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1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440" y="-199280"/>
            <a:ext cx="9289032" cy="7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Listen to this song…</a:t>
            </a:r>
            <a:br>
              <a:rPr lang="en-GB" dirty="0" smtClean="0"/>
            </a:br>
            <a:r>
              <a:rPr lang="en-GB" sz="3100" dirty="0" smtClean="0"/>
              <a:t>what does it sound like?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112568"/>
          </a:xfrm>
        </p:spPr>
        <p:txBody>
          <a:bodyPr>
            <a:prstTxWarp prst="textWave4">
              <a:avLst/>
            </a:prstTxWarp>
            <a:normAutofit fontScale="92500" lnSpcReduction="10000"/>
          </a:bodyPr>
          <a:lstStyle/>
          <a:p>
            <a:pPr marL="0" indent="0">
              <a:buNone/>
            </a:pPr>
            <a:endParaRPr lang="en-GB" sz="30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r>
              <a:rPr lang="en-GB" sz="3000" b="1" dirty="0" smtClean="0">
                <a:solidFill>
                  <a:schemeClr val="bg1">
                    <a:lumMod val="85000"/>
                  </a:schemeClr>
                </a:solidFill>
              </a:rPr>
              <a:t>Can you hear the voice singing </a:t>
            </a:r>
            <a:r>
              <a:rPr lang="en-GB" sz="3000" b="1" i="1" dirty="0" smtClean="0">
                <a:solidFill>
                  <a:schemeClr val="bg1">
                    <a:lumMod val="85000"/>
                  </a:schemeClr>
                </a:solidFill>
              </a:rPr>
              <a:t>underwater, underwater</a:t>
            </a:r>
          </a:p>
          <a:p>
            <a:pPr marL="0" indent="0" algn="r">
              <a:buNone/>
            </a:pPr>
            <a:r>
              <a:rPr lang="en-GB" sz="3000" b="1" dirty="0" smtClean="0">
                <a:solidFill>
                  <a:schemeClr val="bg1">
                    <a:lumMod val="85000"/>
                  </a:schemeClr>
                </a:solidFill>
              </a:rPr>
              <a:t>Try joining in</a:t>
            </a:r>
          </a:p>
          <a:p>
            <a:pPr marL="0" indent="0">
              <a:buNone/>
            </a:pPr>
            <a:endParaRPr lang="en-GB" b="1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r>
              <a:rPr lang="en-GB" sz="2800" b="1" dirty="0" smtClean="0">
                <a:solidFill>
                  <a:schemeClr val="bg1">
                    <a:lumMod val="85000"/>
                  </a:schemeClr>
                </a:solidFill>
              </a:rPr>
              <a:t>Listen again and draw/write what else you hear in the song</a:t>
            </a:r>
          </a:p>
          <a:p>
            <a:pPr marL="0" indent="0">
              <a:buNone/>
            </a:pPr>
            <a:endParaRPr lang="en-GB" sz="2800" dirty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endParaRPr lang="en-GB" sz="2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endParaRPr lang="en-GB" sz="2800" dirty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bg1">
                    <a:lumMod val="85000"/>
                  </a:schemeClr>
                </a:solidFill>
              </a:rPr>
              <a:t>	</a:t>
            </a:r>
            <a:r>
              <a:rPr lang="en-GB" sz="2800" b="1" dirty="0" smtClean="0">
                <a:solidFill>
                  <a:schemeClr val="bg1">
                    <a:lumMod val="85000"/>
                  </a:schemeClr>
                </a:solidFill>
              </a:rPr>
              <a:t>Bubbles  </a:t>
            </a:r>
          </a:p>
          <a:p>
            <a:pPr marL="0" indent="0">
              <a:buNone/>
            </a:pPr>
            <a:r>
              <a:rPr lang="en-GB" sz="28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GB" sz="2800" b="1" dirty="0" smtClean="0">
                <a:solidFill>
                  <a:schemeClr val="bg1">
                    <a:lumMod val="85000"/>
                  </a:schemeClr>
                </a:solidFill>
              </a:rPr>
              <a:t>  Seaweed  						</a:t>
            </a:r>
          </a:p>
          <a:p>
            <a:pPr marL="0" indent="0">
              <a:buNone/>
            </a:pPr>
            <a:r>
              <a:rPr lang="en-GB" sz="2800" b="1" dirty="0" smtClean="0">
                <a:solidFill>
                  <a:schemeClr val="bg1">
                    <a:lumMod val="85000"/>
                  </a:schemeClr>
                </a:solidFill>
              </a:rPr>
              <a:t>         Whales</a:t>
            </a:r>
            <a:endParaRPr lang="en-GB" sz="2800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7380312" y="4869160"/>
            <a:ext cx="1368152" cy="115212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7596336" y="5013176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Did you get them all?</a:t>
            </a:r>
            <a:endParaRPr lang="en-GB" sz="1600" dirty="0"/>
          </a:p>
        </p:txBody>
      </p:sp>
      <p:pic>
        <p:nvPicPr>
          <p:cNvPr id="8" name="underwater 6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652120" y="5486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21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7518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build="p"/>
      <p:bldP spid="6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440" y="-199280"/>
            <a:ext cx="9289032" cy="7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 smtClean="0"/>
              <a:t>Listen and sing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8706048" cy="5805264"/>
          </a:xfrm>
        </p:spPr>
        <p:txBody>
          <a:bodyPr>
            <a:prstTxWarp prst="textWave4">
              <a:avLst/>
            </a:prstTxWarp>
            <a:normAutofit fontScale="70000" lnSpcReduction="20000"/>
          </a:bodyPr>
          <a:lstStyle/>
          <a:p>
            <a:pPr marL="0" indent="0" algn="r">
              <a:buNone/>
            </a:pPr>
            <a:r>
              <a:rPr lang="en-GB" b="1" dirty="0" smtClean="0">
                <a:solidFill>
                  <a:schemeClr val="bg1">
                    <a:lumMod val="95000"/>
                  </a:schemeClr>
                </a:solidFill>
              </a:rPr>
              <a:t>Try singing the words</a:t>
            </a:r>
          </a:p>
          <a:p>
            <a:pPr marL="0" indent="0" algn="r">
              <a:buNone/>
            </a:pPr>
            <a:r>
              <a:rPr lang="en-GB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Bubbles underwater, ripple way down deep</a:t>
            </a:r>
          </a:p>
          <a:p>
            <a:pPr marL="0" indent="0" algn="r">
              <a:buNone/>
            </a:pPr>
            <a:r>
              <a:rPr lang="en-GB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Seaweed underwater, floating way down deep</a:t>
            </a:r>
          </a:p>
          <a:p>
            <a:pPr marL="0" indent="0" algn="r">
              <a:buNone/>
            </a:pPr>
            <a:r>
              <a:rPr lang="en-GB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Whales underwater,, swimming way down deep</a:t>
            </a:r>
          </a:p>
          <a:p>
            <a:pPr marL="0" indent="0" algn="r">
              <a:buNone/>
            </a:pPr>
            <a:endParaRPr lang="en-GB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chemeClr val="bg1">
                    <a:lumMod val="95000"/>
                  </a:schemeClr>
                </a:solidFill>
              </a:rPr>
              <a:t>Try singing </a:t>
            </a:r>
            <a:r>
              <a:rPr lang="en-GB" b="1" i="1" dirty="0" smtClean="0">
                <a:solidFill>
                  <a:schemeClr val="bg1">
                    <a:lumMod val="95000"/>
                  </a:schemeClr>
                </a:solidFill>
              </a:rPr>
              <a:t>underwater, underwater </a:t>
            </a:r>
            <a:r>
              <a:rPr lang="en-GB" b="1" dirty="0" smtClean="0">
                <a:solidFill>
                  <a:schemeClr val="bg1">
                    <a:lumMod val="95000"/>
                  </a:schemeClr>
                </a:solidFill>
              </a:rPr>
              <a:t>all the way through the song……</a:t>
            </a:r>
          </a:p>
          <a:p>
            <a:pPr marL="0" indent="0">
              <a:buNone/>
            </a:pPr>
            <a:endParaRPr lang="en-GB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chemeClr val="bg1">
                    <a:lumMod val="95000"/>
                  </a:schemeClr>
                </a:solidFill>
              </a:rPr>
              <a:t>Find someone to help you sing the song – one of you could sing all the words and the other could sing  </a:t>
            </a:r>
            <a:r>
              <a:rPr lang="en-GB" b="1" i="1" dirty="0" smtClean="0">
                <a:solidFill>
                  <a:schemeClr val="bg1">
                    <a:lumMod val="95000"/>
                  </a:schemeClr>
                </a:solidFill>
              </a:rPr>
              <a:t>underwater </a:t>
            </a:r>
            <a:r>
              <a:rPr lang="en-GB" b="1" dirty="0" smtClean="0">
                <a:solidFill>
                  <a:schemeClr val="bg1">
                    <a:lumMod val="95000"/>
                  </a:schemeClr>
                </a:solidFill>
              </a:rPr>
              <a:t>all the way through</a:t>
            </a:r>
          </a:p>
          <a:p>
            <a:pPr marL="0" indent="0">
              <a:buNone/>
            </a:pPr>
            <a:endParaRPr lang="en-GB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		</a:t>
            </a:r>
            <a:endParaRPr lang="en-GB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buNone/>
            </a:pPr>
            <a:endParaRPr lang="en-GB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r">
              <a:buNone/>
            </a:pPr>
            <a:endParaRPr lang="en-GB" dirty="0" smtClean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0" indent="0" algn="r">
              <a:buNone/>
            </a:pPr>
            <a:r>
              <a:rPr lang="en-GB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		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add some actions to the song</a:t>
            </a:r>
            <a:endParaRPr lang="en-GB" b="1" dirty="0" smtClean="0"/>
          </a:p>
          <a:p>
            <a:endParaRPr lang="en-GB" dirty="0"/>
          </a:p>
        </p:txBody>
      </p:sp>
      <p:pic>
        <p:nvPicPr>
          <p:cNvPr id="5" name="underwater 6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87624" y="5131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81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751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440" y="-220364"/>
            <a:ext cx="9289032" cy="7177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764704"/>
            <a:ext cx="7772400" cy="1470025"/>
          </a:xfrm>
        </p:spPr>
        <p:txBody>
          <a:bodyPr>
            <a:prstTxWarp prst="textDoubleWave1">
              <a:avLst/>
            </a:prstTxWarp>
            <a:normAutofit/>
          </a:bodyPr>
          <a:lstStyle/>
          <a:p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Well done!</a:t>
            </a:r>
            <a:b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Your music is </a:t>
            </a:r>
            <a:endParaRPr lang="en-GB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3886200"/>
            <a:ext cx="7232848" cy="2055686"/>
          </a:xfrm>
        </p:spPr>
        <p:txBody>
          <a:bodyPr>
            <a:prstTxWarp prst="textDeflateBottom">
              <a:avLst/>
            </a:prstTxWarp>
            <a:normAutofit/>
          </a:bodyPr>
          <a:lstStyle/>
          <a:p>
            <a:r>
              <a:rPr lang="en-GB" sz="7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tanktastic</a:t>
            </a:r>
            <a:r>
              <a:rPr lang="en-GB" sz="7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!</a:t>
            </a:r>
            <a:endParaRPr lang="en-GB" sz="7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6" name="Picture 5" descr="D:\OneDrive - Hampshire County Council\Documents\HMS\clipart\Fish\shark transparent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348880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OneDrive - Hampshire County Council\Documents\HMS\clipart\Fish\plaice transparent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11691">
            <a:off x="4787216" y="5403627"/>
            <a:ext cx="1872208" cy="1076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D:\OneDrive - Hampshire County Council\Documents\HMS\clipart\Fish\shimmering shoa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38" y="2209279"/>
            <a:ext cx="2175357" cy="1447601"/>
          </a:xfrm>
          <a:prstGeom prst="rect">
            <a:avLst/>
          </a:prstGeom>
          <a:noFill/>
          <a:effectLst>
            <a:glow rad="127000">
              <a:schemeClr val="accent1">
                <a:alpha val="0"/>
              </a:schemeClr>
            </a:glow>
            <a:softEdge rad="355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27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50"/>
                            </p:stCondLst>
                            <p:childTnLst>
                              <p:par>
                                <p:cTn id="1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2525</TotalTime>
  <Words>469</Words>
  <Application>Microsoft Office PowerPoint</Application>
  <PresentationFormat>On-screen Show (4:3)</PresentationFormat>
  <Paragraphs>117</Paragraphs>
  <Slides>17</Slides>
  <Notes>2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Keep Calm and  Make Music</vt:lpstr>
      <vt:lpstr>Click the image  to listen to this piece of music</vt:lpstr>
      <vt:lpstr>Use your voice to create a sound to match your first word</vt:lpstr>
      <vt:lpstr>Let’s find out about the music we listened to</vt:lpstr>
      <vt:lpstr>What types of fish might you see  if you visited an aquarium?</vt:lpstr>
      <vt:lpstr>Imagine you are going  on a trip to an aquarium</vt:lpstr>
      <vt:lpstr>Imagine stopping and looking  at the following types of fish: </vt:lpstr>
      <vt:lpstr>Create sounds to represent predator fish</vt:lpstr>
      <vt:lpstr>Create sounds to represent camouflaged fish</vt:lpstr>
      <vt:lpstr>Create sounds to represent  a shimmering shoal of fish</vt:lpstr>
      <vt:lpstr>Create a sound journey  about a visit to an aquarium</vt:lpstr>
      <vt:lpstr>Next you need to structure your piece of music e.g.</vt:lpstr>
      <vt:lpstr>Share your aquarium visit</vt:lpstr>
      <vt:lpstr>Listen to this song …</vt:lpstr>
      <vt:lpstr>Listen to this song… what does it sound like?</vt:lpstr>
      <vt:lpstr>Listen and sing</vt:lpstr>
      <vt:lpstr>Well done! Your music is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 got rhythm KS1</dc:title>
  <dc:creator>HMS</dc:creator>
  <cp:lastModifiedBy>HMS</cp:lastModifiedBy>
  <cp:revision>108</cp:revision>
  <dcterms:created xsi:type="dcterms:W3CDTF">2020-05-01T09:32:17Z</dcterms:created>
  <dcterms:modified xsi:type="dcterms:W3CDTF">2020-06-23T11:17:55Z</dcterms:modified>
</cp:coreProperties>
</file>