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70" r:id="rId5"/>
    <p:sldId id="271" r:id="rId6"/>
    <p:sldId id="272" r:id="rId7"/>
    <p:sldId id="269" r:id="rId8"/>
    <p:sldId id="267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285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969" y="2970443"/>
            <a:ext cx="5267401" cy="343512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9" y="478895"/>
            <a:ext cx="3082836" cy="994306"/>
          </a:xfrm>
        </p:spPr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+mn-lt"/>
              </a:rPr>
              <a:t>Characters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3799" y="1275309"/>
            <a:ext cx="3218648" cy="519977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39109" y="560549"/>
            <a:ext cx="34671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Before you begin writing your play script, you will need to think about who your characters are.</a:t>
            </a:r>
          </a:p>
        </p:txBody>
      </p:sp>
      <p:sp>
        <p:nvSpPr>
          <p:cNvPr id="8" name="Rectangle 7"/>
          <p:cNvSpPr/>
          <p:nvPr/>
        </p:nvSpPr>
        <p:spPr>
          <a:xfrm>
            <a:off x="2632228" y="1430647"/>
            <a:ext cx="34671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Play scripts usually begin with a list of characters and a little bit of information about each one.</a:t>
            </a:r>
          </a:p>
        </p:txBody>
      </p:sp>
      <p:sp>
        <p:nvSpPr>
          <p:cNvPr id="9" name="Rectangle 8"/>
          <p:cNvSpPr/>
          <p:nvPr/>
        </p:nvSpPr>
        <p:spPr>
          <a:xfrm>
            <a:off x="4277288" y="2419761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Here is an example of a character list.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02557" y="3429000"/>
            <a:ext cx="3941831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Characters</a:t>
            </a:r>
            <a:r>
              <a:rPr lang="en-GB" dirty="0"/>
              <a:t> </a:t>
            </a:r>
          </a:p>
          <a:p>
            <a:r>
              <a:rPr lang="en-GB" b="1" dirty="0"/>
              <a:t>Maria</a:t>
            </a:r>
            <a:r>
              <a:rPr lang="en-GB" dirty="0"/>
              <a:t> – an animal-loving young girl with few human friends.</a:t>
            </a:r>
          </a:p>
          <a:p>
            <a:r>
              <a:rPr lang="en-GB" b="1" dirty="0"/>
              <a:t>Mrs </a:t>
            </a:r>
            <a:r>
              <a:rPr lang="en-GB" b="1" dirty="0" err="1"/>
              <a:t>Sipsmith</a:t>
            </a:r>
            <a:r>
              <a:rPr lang="en-GB" b="1" dirty="0"/>
              <a:t> </a:t>
            </a:r>
            <a:r>
              <a:rPr lang="en-GB" dirty="0"/>
              <a:t>– Maria’s teacher, who’s a strict disciplinarian.</a:t>
            </a:r>
          </a:p>
          <a:p>
            <a:r>
              <a:rPr lang="en-GB" b="1" dirty="0"/>
              <a:t>Mr Woods </a:t>
            </a:r>
            <a:r>
              <a:rPr lang="en-GB" dirty="0"/>
              <a:t>– Maria’s father, who’s a dishonest bank manager.</a:t>
            </a:r>
          </a:p>
          <a:p>
            <a:r>
              <a:rPr lang="en-GB" b="1" dirty="0"/>
              <a:t>Mrs Woods </a:t>
            </a:r>
            <a:r>
              <a:rPr lang="en-GB" dirty="0"/>
              <a:t>– Maria’s mother, who hates animals but likes quiz shows and celebrity magazines.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8" grpId="0"/>
      <p:bldP spid="8" grpId="1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9" y="478895"/>
            <a:ext cx="2312128" cy="994306"/>
          </a:xfrm>
        </p:spPr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+mn-lt"/>
              </a:rPr>
              <a:t>Scenes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969" y="2970443"/>
            <a:ext cx="5267401" cy="343512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802557" y="3429000"/>
            <a:ext cx="426511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Scene 1: The Woods’ Living Room</a:t>
            </a:r>
            <a:r>
              <a:rPr lang="en-GB" dirty="0"/>
              <a:t> </a:t>
            </a:r>
          </a:p>
          <a:p>
            <a:r>
              <a:rPr lang="en-GB" i="1" dirty="0"/>
              <a:t>Mr and Mrs Woods are sprawled on the sofa, staring at the TV. Maria is on the floor, playing with her pet kitten.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99"/>
          <a:stretch/>
        </p:blipFill>
        <p:spPr>
          <a:xfrm flipH="1">
            <a:off x="695433" y="1108946"/>
            <a:ext cx="2786332" cy="519977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88599" y="657221"/>
            <a:ext cx="34671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Where is the play set?</a:t>
            </a:r>
          </a:p>
        </p:txBody>
      </p:sp>
      <p:sp>
        <p:nvSpPr>
          <p:cNvPr id="10" name="Rectangle 9"/>
          <p:cNvSpPr/>
          <p:nvPr/>
        </p:nvSpPr>
        <p:spPr>
          <a:xfrm>
            <a:off x="3481765" y="1392777"/>
            <a:ext cx="34671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Plays are divided into sections called scenes. Each scene may have a different setting.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034270" y="598029"/>
            <a:ext cx="34671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 description of the setting is included at the start of each scene.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555395" y="2329007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Take a look at this setting description.</a:t>
            </a:r>
          </a:p>
        </p:txBody>
      </p:sp>
    </p:spTree>
    <p:extLst>
      <p:ext uri="{BB962C8B-B14F-4D97-AF65-F5344CB8AC3E}">
        <p14:creationId xmlns:p14="http://schemas.microsoft.com/office/powerpoint/2010/main" val="1683886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/>
      <p:bldP spid="11" grpId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3644539" cy="994306"/>
          </a:xfrm>
        </p:spPr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+mn-lt"/>
              </a:rPr>
              <a:t>Narrators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969" y="2970443"/>
            <a:ext cx="5267401" cy="343512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802557" y="3429000"/>
            <a:ext cx="4265118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Scene 1: The Woods’ Living Room</a:t>
            </a:r>
            <a:r>
              <a:rPr lang="en-GB" dirty="0"/>
              <a:t> </a:t>
            </a:r>
          </a:p>
          <a:p>
            <a:r>
              <a:rPr lang="en-GB" i="1" dirty="0"/>
              <a:t>Mr and Mrs Woods are sprawled on the sofa, staring at the TV. Maria is on the floor, playing with her pet kitten.</a:t>
            </a:r>
          </a:p>
          <a:p>
            <a:endParaRPr lang="en-GB" b="1" dirty="0">
              <a:latin typeface="Twinkl" pitchFamily="2" charset="0"/>
            </a:endParaRPr>
          </a:p>
          <a:p>
            <a:r>
              <a:rPr lang="en-GB" b="1" dirty="0">
                <a:latin typeface="Twinkl" pitchFamily="2" charset="0"/>
              </a:rPr>
              <a:t>Narrator</a:t>
            </a:r>
            <a:r>
              <a:rPr lang="en-GB" dirty="0">
                <a:latin typeface="Twinkl" pitchFamily="2" charset="0"/>
              </a:rPr>
              <a:t>: Maria’s parents rarely spoke to her. No wonder her only friends were animals. Here they are on a typical Saturday afternoon.</a:t>
            </a:r>
          </a:p>
        </p:txBody>
      </p:sp>
      <p:sp>
        <p:nvSpPr>
          <p:cNvPr id="9" name="Rectangle 8"/>
          <p:cNvSpPr/>
          <p:nvPr/>
        </p:nvSpPr>
        <p:spPr>
          <a:xfrm>
            <a:off x="3438525" y="1964752"/>
            <a:ext cx="34671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Many play scripts have narrators.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618055" y="1340524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Narrators tell the audience what is happening in the story.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923337" y="682062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They do not act and often speak at the beginning of a new scene.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680096" y="2588980"/>
            <a:ext cx="34671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Lets have a look at an example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809" y="1415477"/>
            <a:ext cx="2969131" cy="489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80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5" grpId="0"/>
      <p:bldP spid="15" grpId="1"/>
      <p:bldP spid="16" grpId="0"/>
      <p:bldP spid="16" grpId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-129340" y="454452"/>
            <a:ext cx="3062835" cy="994306"/>
          </a:xfrm>
        </p:spPr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+mn-lt"/>
              </a:rPr>
              <a:t>Dialogue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969" y="2970443"/>
            <a:ext cx="5267401" cy="343512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802557" y="3429000"/>
            <a:ext cx="4265118" cy="3046988"/>
          </a:xfrm>
          <a:prstGeom prst="rect">
            <a:avLst/>
          </a:prstGeom>
        </p:spPr>
        <p:txBody>
          <a:bodyPr wrap="square" lIns="0" tIns="0" rIns="0" bIns="0" numCol="2">
            <a:spAutoFit/>
          </a:bodyPr>
          <a:lstStyle/>
          <a:p>
            <a:r>
              <a:rPr lang="en-GB" b="1" dirty="0"/>
              <a:t>Maria: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Mrs Woods:</a:t>
            </a:r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Maria:</a:t>
            </a:r>
          </a:p>
          <a:p>
            <a:endParaRPr lang="en-GB" b="1" dirty="0"/>
          </a:p>
          <a:p>
            <a:r>
              <a:rPr lang="en-GB" b="1" dirty="0"/>
              <a:t>Mr Woods:</a:t>
            </a:r>
          </a:p>
          <a:p>
            <a:endParaRPr lang="en-GB" dirty="0"/>
          </a:p>
          <a:p>
            <a:r>
              <a:rPr lang="en-GB" dirty="0">
                <a:latin typeface="Twinkl" pitchFamily="2" charset="0"/>
              </a:rPr>
              <a:t>Here kitty, catch this.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Shut that cat up! I’m trying to watch my quiz show.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Sorry, Mum.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 err="1">
                <a:latin typeface="Twinkl" pitchFamily="2" charset="0"/>
              </a:rPr>
              <a:t>Shh</a:t>
            </a:r>
            <a:r>
              <a:rPr lang="en-GB" dirty="0">
                <a:latin typeface="Twinkl" pitchFamily="2" charset="0"/>
              </a:rPr>
              <a:t>!</a:t>
            </a:r>
          </a:p>
        </p:txBody>
      </p:sp>
      <p:sp>
        <p:nvSpPr>
          <p:cNvPr id="9" name="Rectangle 8"/>
          <p:cNvSpPr/>
          <p:nvPr/>
        </p:nvSpPr>
        <p:spPr>
          <a:xfrm>
            <a:off x="2560320" y="570040"/>
            <a:ext cx="34671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Now that you have decided on characters and where your story is set, you can start writing your play script.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68993" y="3681196"/>
            <a:ext cx="1891327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Think about what your characters will say to each other.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913862" y="1633169"/>
            <a:ext cx="34671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When writing dialogue, the character name comes first, followed by a colon and what the character says.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68993" y="2275501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Remember, inverted commas are not used in a play script.</a:t>
            </a:r>
          </a:p>
        </p:txBody>
      </p:sp>
    </p:spTree>
    <p:extLst>
      <p:ext uri="{BB962C8B-B14F-4D97-AF65-F5344CB8AC3E}">
        <p14:creationId xmlns:p14="http://schemas.microsoft.com/office/powerpoint/2010/main" val="3055725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1" grpId="0"/>
      <p:bldP spid="11" grpId="1"/>
      <p:bldP spid="12" grpId="0"/>
      <p:bldP spid="12" grpId="1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+mn-lt"/>
              </a:rPr>
              <a:t>Stage Directions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969" y="2358652"/>
            <a:ext cx="5267401" cy="403262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676649" y="2817211"/>
            <a:ext cx="1430189" cy="3695732"/>
          </a:xfrm>
          <a:prstGeom prst="rect">
            <a:avLst/>
          </a:prstGeom>
        </p:spPr>
        <p:txBody>
          <a:bodyPr wrap="square" lIns="0" tIns="0" rIns="0" bIns="0" numCol="1">
            <a:noAutofit/>
          </a:bodyPr>
          <a:lstStyle/>
          <a:p>
            <a:r>
              <a:rPr lang="en-GB" b="1" dirty="0"/>
              <a:t>Maria:</a:t>
            </a:r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Mrs Woods: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Maria:</a:t>
            </a:r>
          </a:p>
          <a:p>
            <a:endParaRPr lang="en-GB" b="1" dirty="0"/>
          </a:p>
          <a:p>
            <a:r>
              <a:rPr lang="en-GB" b="1" dirty="0"/>
              <a:t>Mr Woods:</a:t>
            </a:r>
            <a:endParaRPr lang="en-GB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79380" y="1365611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Stage directions can be added in brackets when writing dialogue.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81487" y="1365611"/>
            <a:ext cx="34671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Stage directions tell an actor what to do or how to speak. They are written in the present tense.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7108" y="2912650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Actors do not read stage directions aloud.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106837" y="2817211"/>
            <a:ext cx="3191773" cy="3695732"/>
          </a:xfrm>
          <a:prstGeom prst="rect">
            <a:avLst/>
          </a:prstGeom>
        </p:spPr>
        <p:txBody>
          <a:bodyPr wrap="square" lIns="0" tIns="0" rIns="0" bIns="0" numCol="1">
            <a:noAutofit/>
          </a:bodyPr>
          <a:lstStyle/>
          <a:p>
            <a:r>
              <a:rPr lang="en-GB" dirty="0">
                <a:latin typeface="Twinkl" pitchFamily="2" charset="0"/>
              </a:rPr>
              <a:t>Here kitty, catch this.</a:t>
            </a:r>
          </a:p>
          <a:p>
            <a:r>
              <a:rPr lang="en-GB" dirty="0">
                <a:latin typeface="Twinkl" pitchFamily="2" charset="0"/>
              </a:rPr>
              <a:t>(She throws a ball of wool for the kitten, who leaps on it with a loud meow)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(crossly) Shut that cat up! I’m trying to watch my quiz show.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Sorry, Mum.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 err="1">
                <a:latin typeface="Twinkl" pitchFamily="2" charset="0"/>
              </a:rPr>
              <a:t>Shh</a:t>
            </a:r>
            <a:r>
              <a:rPr lang="en-GB" dirty="0">
                <a:latin typeface="Twinkl" pitchFamily="2" charset="0"/>
              </a:rPr>
              <a:t>! (loudly, turning the TV volume up even more</a:t>
            </a:r>
          </a:p>
        </p:txBody>
      </p:sp>
    </p:spTree>
    <p:extLst>
      <p:ext uri="{BB962C8B-B14F-4D97-AF65-F5344CB8AC3E}">
        <p14:creationId xmlns:p14="http://schemas.microsoft.com/office/powerpoint/2010/main" val="450991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5" grpId="0"/>
      <p:bldP spid="15" grpId="1"/>
      <p:bldP spid="16" grpId="0"/>
      <p:bldP spid="1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solidFill>
                  <a:srgbClr val="009285"/>
                </a:solidFill>
                <a:latin typeface="+mn-lt"/>
              </a:rPr>
              <a:t>Writing Your Play Script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12579"/>
            <a:ext cx="7632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Now you are ready to write your own play script.</a:t>
            </a:r>
          </a:p>
          <a:p>
            <a:r>
              <a:rPr lang="en-GB" b="1" dirty="0">
                <a:solidFill>
                  <a:srgbClr val="009285"/>
                </a:solidFill>
              </a:rPr>
              <a:t>Remember to include:</a:t>
            </a:r>
          </a:p>
          <a:p>
            <a:pPr marL="361950" indent="-180975">
              <a:buFont typeface="Arial" panose="020B0604020202020204" pitchFamily="34" charset="0"/>
              <a:buChar char="•"/>
            </a:pPr>
            <a:r>
              <a:rPr lang="en-GB" dirty="0"/>
              <a:t>a list of the characters;</a:t>
            </a:r>
          </a:p>
          <a:p>
            <a:pPr marL="361950" indent="-180975">
              <a:buFont typeface="Arial" panose="020B0604020202020204" pitchFamily="34" charset="0"/>
              <a:buChar char="•"/>
            </a:pPr>
            <a:r>
              <a:rPr lang="en-GB" dirty="0"/>
              <a:t>narrators (optional);</a:t>
            </a:r>
          </a:p>
          <a:p>
            <a:pPr marL="361950" indent="-180975">
              <a:buFont typeface="Arial" panose="020B0604020202020204" pitchFamily="34" charset="0"/>
              <a:buChar char="•"/>
            </a:pPr>
            <a:r>
              <a:rPr lang="en-GB" dirty="0"/>
              <a:t>a scene description;</a:t>
            </a:r>
          </a:p>
          <a:p>
            <a:pPr marL="361950" indent="-180975">
              <a:buFont typeface="Arial" panose="020B0604020202020204" pitchFamily="34" charset="0"/>
              <a:buChar char="•"/>
            </a:pPr>
            <a:r>
              <a:rPr lang="en-GB" dirty="0"/>
              <a:t>dialogue;</a:t>
            </a:r>
          </a:p>
          <a:p>
            <a:pPr marL="361950" indent="-180975">
              <a:buFont typeface="Arial" panose="020B0604020202020204" pitchFamily="34" charset="0"/>
              <a:buChar char="•"/>
            </a:pPr>
            <a:r>
              <a:rPr lang="en-GB" dirty="0"/>
              <a:t>stage directions in brackets.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4167" y="3348888"/>
            <a:ext cx="1611127" cy="26552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362733" y="3404255"/>
            <a:ext cx="1671326" cy="27324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8831" y="3433698"/>
            <a:ext cx="1536895" cy="28797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99"/>
          <a:stretch/>
        </p:blipFill>
        <p:spPr>
          <a:xfrm>
            <a:off x="5093493" y="3251571"/>
            <a:ext cx="1579910" cy="2948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086204" y="3251571"/>
            <a:ext cx="2008014" cy="324398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774846" y="4873561"/>
            <a:ext cx="7613504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Good luck or, as they say in the theatre, </a:t>
            </a:r>
            <a:r>
              <a:rPr lang="en-GB" b="1" dirty="0">
                <a:solidFill>
                  <a:srgbClr val="009285"/>
                </a:solidFill>
              </a:rPr>
              <a:t>‘break a leg!’</a:t>
            </a:r>
          </a:p>
        </p:txBody>
      </p:sp>
    </p:spTree>
    <p:extLst>
      <p:ext uri="{BB962C8B-B14F-4D97-AF65-F5344CB8AC3E}">
        <p14:creationId xmlns:p14="http://schemas.microsoft.com/office/powerpoint/2010/main" val="1244500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87</TotalTime>
  <Words>548</Words>
  <Application>Microsoft Office PowerPoint</Application>
  <PresentationFormat>On-screen Show (4:3)</PresentationFormat>
  <Paragraphs>80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Twinkl</vt:lpstr>
      <vt:lpstr>Arial</vt:lpstr>
      <vt:lpstr>Calibri</vt:lpstr>
      <vt:lpstr>Office Theme</vt:lpstr>
      <vt:lpstr>PowerPoint Presentation</vt:lpstr>
      <vt:lpstr>Characters</vt:lpstr>
      <vt:lpstr>Scenes</vt:lpstr>
      <vt:lpstr>Narrators</vt:lpstr>
      <vt:lpstr>Dialogue</vt:lpstr>
      <vt:lpstr>Stage Directions</vt:lpstr>
      <vt:lpstr>Writing Your Play Script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Georgia Chappell</dc:creator>
  <cp:lastModifiedBy>Upham Local account</cp:lastModifiedBy>
  <cp:revision>11</cp:revision>
  <dcterms:created xsi:type="dcterms:W3CDTF">2019-04-03T08:49:21Z</dcterms:created>
  <dcterms:modified xsi:type="dcterms:W3CDTF">2020-05-18T08:04:56Z</dcterms:modified>
</cp:coreProperties>
</file>