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0A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396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31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41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624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27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9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22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664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762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68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23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D3685-0D37-4B55-ACB1-0704D3B7CEDE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3C24F-FBA0-4CE3-920F-DAD47E308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98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Read and Write</a:t>
            </a:r>
            <a:br>
              <a:rPr lang="en-GB" dirty="0" smtClean="0"/>
            </a:br>
            <a:r>
              <a:rPr lang="en-GB" dirty="0" smtClean="0"/>
              <a:t>2 syllable words</a:t>
            </a:r>
            <a:br>
              <a:rPr lang="en-GB" dirty="0" smtClean="0"/>
            </a:br>
            <a:r>
              <a:rPr lang="en-GB" dirty="0"/>
              <a:t>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dirty="0" err="1" smtClean="0">
                <a:solidFill>
                  <a:srgbClr val="FF0000"/>
                </a:solidFill>
              </a:rPr>
              <a:t>er</a:t>
            </a:r>
            <a:r>
              <a:rPr lang="en-GB" sz="5400" dirty="0" smtClean="0">
                <a:solidFill>
                  <a:srgbClr val="FF0000"/>
                </a:solidFill>
              </a:rPr>
              <a:t> </a:t>
            </a:r>
            <a:r>
              <a:rPr lang="en-GB" sz="5400" dirty="0" smtClean="0"/>
              <a:t>words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17185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l o n g </a:t>
            </a:r>
            <a:r>
              <a:rPr lang="en-GB" sz="8800" u="sng" dirty="0" smtClean="0">
                <a:latin typeface="SassoonCRInfant" pitchFamily="2" charset="0"/>
              </a:rPr>
              <a:t>e 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50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s o f </a:t>
            </a:r>
            <a:r>
              <a:rPr lang="en-GB" sz="8800" dirty="0" smtClean="0">
                <a:latin typeface="SassoonCRInfant" pitchFamily="2" charset="0"/>
              </a:rPr>
              <a:t>t </a:t>
            </a:r>
            <a:r>
              <a:rPr lang="en-GB" sz="8800" u="sng" dirty="0" smtClean="0">
                <a:latin typeface="SassoonCRInfant" pitchFamily="2" charset="0"/>
              </a:rPr>
              <a:t>e 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06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h a r d </a:t>
            </a:r>
            <a:r>
              <a:rPr lang="en-GB" sz="8800" u="sng" dirty="0" smtClean="0">
                <a:latin typeface="SassoonCRInfant" pitchFamily="2" charset="0"/>
              </a:rPr>
              <a:t>e </a:t>
            </a:r>
            <a:r>
              <a:rPr lang="en-GB" sz="8800" u="sng" dirty="0" smtClean="0">
                <a:latin typeface="SassoonCRInfant" pitchFamily="2" charset="0"/>
              </a:rPr>
              <a:t>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3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S h </a:t>
            </a:r>
            <a:r>
              <a:rPr lang="en-GB" sz="8800" u="sng" dirty="0" smtClean="0">
                <a:latin typeface="SassoonCRInfant" pitchFamily="2" charset="0"/>
              </a:rPr>
              <a:t>o r</a:t>
            </a:r>
            <a:r>
              <a:rPr lang="en-GB" sz="8800" dirty="0" smtClean="0">
                <a:latin typeface="SassoonCRInfant" pitchFamily="2" charset="0"/>
              </a:rPr>
              <a:t> t </a:t>
            </a:r>
            <a:r>
              <a:rPr lang="en-GB" sz="8800" u="sng" dirty="0" smtClean="0">
                <a:latin typeface="SassoonCRInfant" pitchFamily="2" charset="0"/>
              </a:rPr>
              <a:t>e 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26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u n d </a:t>
            </a:r>
            <a:r>
              <a:rPr lang="en-GB" sz="8800" u="sng" dirty="0" smtClean="0">
                <a:latin typeface="SassoonCRInfant" pitchFamily="2" charset="0"/>
              </a:rPr>
              <a:t>e 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87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o v </a:t>
            </a:r>
            <a:r>
              <a:rPr lang="en-GB" sz="8800" u="sng" dirty="0" smtClean="0">
                <a:latin typeface="SassoonCRInfant" pitchFamily="2" charset="0"/>
              </a:rPr>
              <a:t>e </a:t>
            </a:r>
            <a:r>
              <a:rPr lang="en-GB" sz="8800" u="sng" dirty="0" smtClean="0">
                <a:latin typeface="SassoonCRInfant" pitchFamily="2" charset="0"/>
              </a:rPr>
              <a:t>r</a:t>
            </a:r>
            <a:endParaRPr lang="en-GB" sz="8800" u="sng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22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t</a:t>
            </a:r>
            <a:r>
              <a:rPr lang="en-GB" sz="8800" u="sng" dirty="0" smtClean="0"/>
              <a:t>ow</a:t>
            </a:r>
            <a:r>
              <a:rPr lang="en-GB" sz="8800" dirty="0" smtClean="0"/>
              <a:t>er</a:t>
            </a:r>
            <a:endParaRPr lang="en-GB" sz="88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82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fl</a:t>
            </a:r>
            <a:r>
              <a:rPr lang="en-GB" sz="8800" u="sng" dirty="0" smtClean="0"/>
              <a:t>ow</a:t>
            </a:r>
            <a:r>
              <a:rPr lang="en-GB" sz="8800" dirty="0" smtClean="0"/>
              <a:t>er</a:t>
            </a:r>
            <a:endParaRPr lang="en-GB" sz="8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49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p</a:t>
            </a:r>
            <a:r>
              <a:rPr lang="en-GB" sz="8800" u="sng" dirty="0" smtClean="0"/>
              <a:t>ow</a:t>
            </a:r>
            <a:r>
              <a:rPr lang="en-GB" sz="8800" dirty="0" smtClean="0"/>
              <a:t>er</a:t>
            </a:r>
            <a:endParaRPr lang="en-GB" sz="8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4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sh</a:t>
            </a:r>
            <a:r>
              <a:rPr lang="en-GB" sz="8800" u="sng" dirty="0" smtClean="0"/>
              <a:t>ow</a:t>
            </a:r>
            <a:r>
              <a:rPr lang="en-GB" sz="8800" dirty="0" smtClean="0"/>
              <a:t>er</a:t>
            </a:r>
            <a:endParaRPr lang="en-GB" sz="8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5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43</Words>
  <Application>Microsoft Office PowerPoint</Application>
  <PresentationFormat>On-screen Show (4:3)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SassoonCRInfant</vt:lpstr>
      <vt:lpstr>Office Theme</vt:lpstr>
      <vt:lpstr>Read and Write 2 syllable words 5</vt:lpstr>
      <vt:lpstr>l o n g e r</vt:lpstr>
      <vt:lpstr>s o f t e r</vt:lpstr>
      <vt:lpstr>h a r d e r</vt:lpstr>
      <vt:lpstr>S h o r t e r</vt:lpstr>
      <vt:lpstr>u n d e r</vt:lpstr>
      <vt:lpstr>o v e r</vt:lpstr>
      <vt:lpstr>tower</vt:lpstr>
      <vt:lpstr>flower</vt:lpstr>
      <vt:lpstr>power</vt:lpstr>
      <vt:lpstr>shower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 syllable words 4</dc:title>
  <dc:creator>Joanne Mason</dc:creator>
  <cp:lastModifiedBy>Jo Mason</cp:lastModifiedBy>
  <cp:revision>6</cp:revision>
  <dcterms:created xsi:type="dcterms:W3CDTF">2013-11-04T00:12:20Z</dcterms:created>
  <dcterms:modified xsi:type="dcterms:W3CDTF">2019-03-22T20:20:51Z</dcterms:modified>
</cp:coreProperties>
</file>