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2" r:id="rId4"/>
    <p:sldId id="263" r:id="rId5"/>
    <p:sldId id="264" r:id="rId6"/>
    <p:sldId id="265" r:id="rId7"/>
    <p:sldId id="267" r:id="rId8"/>
    <p:sldId id="275" r:id="rId9"/>
    <p:sldId id="268" r:id="rId10"/>
    <p:sldId id="269" r:id="rId11"/>
    <p:sldId id="270" r:id="rId12"/>
    <p:sldId id="279" r:id="rId13"/>
    <p:sldId id="272" r:id="rId14"/>
    <p:sldId id="271" r:id="rId15"/>
    <p:sldId id="273" r:id="rId16"/>
    <p:sldId id="274" r:id="rId17"/>
    <p:sldId id="276" r:id="rId18"/>
    <p:sldId id="277" r:id="rId19"/>
    <p:sldId id="278" r:id="rId20"/>
    <p:sldId id="266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A4F5E-195B-402F-80A4-C92DA90016AF}" type="datetimeFigureOut">
              <a:rPr lang="en-GB" smtClean="0"/>
              <a:t>10/05/2020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1C695-B34C-438F-9C72-F6A0127993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8811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A4F5E-195B-402F-80A4-C92DA90016AF}" type="datetimeFigureOut">
              <a:rPr lang="en-GB" smtClean="0"/>
              <a:t>10/05/2020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1C695-B34C-438F-9C72-F6A0127993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16872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A4F5E-195B-402F-80A4-C92DA90016AF}" type="datetimeFigureOut">
              <a:rPr lang="en-GB" smtClean="0"/>
              <a:t>10/05/2020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1C695-B34C-438F-9C72-F6A0127993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10392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A4F5E-195B-402F-80A4-C92DA90016AF}" type="datetimeFigureOut">
              <a:rPr lang="en-GB" smtClean="0"/>
              <a:t>10/05/2020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1C695-B34C-438F-9C72-F6A0127993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98763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A4F5E-195B-402F-80A4-C92DA90016AF}" type="datetimeFigureOut">
              <a:rPr lang="en-GB" smtClean="0"/>
              <a:t>10/05/2020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1C695-B34C-438F-9C72-F6A0127993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82899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A4F5E-195B-402F-80A4-C92DA90016AF}" type="datetimeFigureOut">
              <a:rPr lang="en-GB" smtClean="0"/>
              <a:t>10/05/2020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1C695-B34C-438F-9C72-F6A0127993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79614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A4F5E-195B-402F-80A4-C92DA90016AF}" type="datetimeFigureOut">
              <a:rPr lang="en-GB" smtClean="0"/>
              <a:t>10/05/2020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1C695-B34C-438F-9C72-F6A0127993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8120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A4F5E-195B-402F-80A4-C92DA90016AF}" type="datetimeFigureOut">
              <a:rPr lang="en-GB" smtClean="0"/>
              <a:t>10/05/2020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1C695-B34C-438F-9C72-F6A0127993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41401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A4F5E-195B-402F-80A4-C92DA90016AF}" type="datetimeFigureOut">
              <a:rPr lang="en-GB" smtClean="0"/>
              <a:t>10/05/2020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1C695-B34C-438F-9C72-F6A0127993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70056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A4F5E-195B-402F-80A4-C92DA90016AF}" type="datetimeFigureOut">
              <a:rPr lang="en-GB" smtClean="0"/>
              <a:t>10/05/2020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1C695-B34C-438F-9C72-F6A0127993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09235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A4F5E-195B-402F-80A4-C92DA90016AF}" type="datetimeFigureOut">
              <a:rPr lang="en-GB" smtClean="0"/>
              <a:t>10/05/2020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1C695-B34C-438F-9C72-F6A0127993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2670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3A4F5E-195B-402F-80A4-C92DA90016AF}" type="datetimeFigureOut">
              <a:rPr lang="en-GB" smtClean="0"/>
              <a:t>10/05/2020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E1C695-B34C-438F-9C72-F6A0127993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33983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10000" dirty="0" smtClean="0">
                <a:latin typeface="Comic Sans MS" panose="030F0702030302020204" pitchFamily="66" charset="0"/>
              </a:rPr>
              <a:t>yes</a:t>
            </a:r>
            <a:endParaRPr lang="en-GB" sz="100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89563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10000" dirty="0" smtClean="0">
                <a:latin typeface="Comic Sans MS" panose="030F0702030302020204" pitchFamily="66" charset="0"/>
              </a:rPr>
              <a:t>yap</a:t>
            </a:r>
            <a:endParaRPr lang="en-GB" sz="100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90509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10000" dirty="0" smtClean="0">
                <a:latin typeface="Comic Sans MS" panose="030F0702030302020204" pitchFamily="66" charset="0"/>
              </a:rPr>
              <a:t>ye</a:t>
            </a:r>
            <a:r>
              <a:rPr lang="en-GB" sz="10000" u="sng" dirty="0" smtClean="0">
                <a:latin typeface="Comic Sans MS" panose="030F0702030302020204" pitchFamily="66" charset="0"/>
              </a:rPr>
              <a:t>ll</a:t>
            </a:r>
            <a:endParaRPr lang="en-GB" sz="10000" u="sng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25230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10000" dirty="0" smtClean="0">
                <a:latin typeface="Comic Sans MS" panose="030F0702030302020204" pitchFamily="66" charset="0"/>
              </a:rPr>
              <a:t>yet</a:t>
            </a:r>
            <a:endParaRPr lang="en-GB" sz="100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40686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10000" dirty="0" smtClean="0">
                <a:latin typeface="Comic Sans MS" panose="030F0702030302020204" pitchFamily="66" charset="0"/>
              </a:rPr>
              <a:t>box</a:t>
            </a:r>
            <a:endParaRPr lang="en-GB" sz="100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25629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10000" dirty="0" smtClean="0">
                <a:latin typeface="Comic Sans MS" panose="030F0702030302020204" pitchFamily="66" charset="0"/>
              </a:rPr>
              <a:t>six</a:t>
            </a:r>
            <a:endParaRPr lang="en-GB" sz="100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35358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10000" dirty="0" smtClean="0">
                <a:latin typeface="Comic Sans MS" panose="030F0702030302020204" pitchFamily="66" charset="0"/>
              </a:rPr>
              <a:t>lamp</a:t>
            </a:r>
            <a:endParaRPr lang="en-GB" sz="100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82805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10000" u="sng" dirty="0" smtClean="0">
                <a:latin typeface="Comic Sans MS" panose="030F0702030302020204" pitchFamily="66" charset="0"/>
              </a:rPr>
              <a:t>ch</a:t>
            </a:r>
            <a:r>
              <a:rPr lang="en-GB" sz="10000" dirty="0" smtClean="0">
                <a:latin typeface="Comic Sans MS" panose="030F0702030302020204" pitchFamily="66" charset="0"/>
              </a:rPr>
              <a:t>amp</a:t>
            </a:r>
            <a:endParaRPr lang="en-GB" sz="10000" u="sng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21879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10000" dirty="0" smtClean="0">
                <a:latin typeface="Comic Sans MS" panose="030F0702030302020204" pitchFamily="66" charset="0"/>
              </a:rPr>
              <a:t>wind</a:t>
            </a:r>
            <a:endParaRPr lang="en-GB" sz="100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1586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10000" dirty="0" smtClean="0">
                <a:latin typeface="Comic Sans MS" panose="030F0702030302020204" pitchFamily="66" charset="0"/>
              </a:rPr>
              <a:t>next</a:t>
            </a:r>
            <a:endParaRPr lang="en-GB" sz="100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65344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10000" dirty="0" smtClean="0">
                <a:latin typeface="Comic Sans MS" panose="030F0702030302020204" pitchFamily="66" charset="0"/>
              </a:rPr>
              <a:t>bank</a:t>
            </a:r>
            <a:endParaRPr lang="en-GB" sz="10000" u="sng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89699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10000" u="sng" dirty="0" smtClean="0">
                <a:latin typeface="Comic Sans MS" panose="030F0702030302020204" pitchFamily="66" charset="0"/>
              </a:rPr>
              <a:t>th</a:t>
            </a:r>
            <a:r>
              <a:rPr lang="en-GB" sz="10000" dirty="0" smtClean="0">
                <a:latin typeface="Comic Sans MS" panose="030F0702030302020204" pitchFamily="66" charset="0"/>
              </a:rPr>
              <a:t>ank</a:t>
            </a:r>
            <a:endParaRPr lang="en-GB" sz="10000" u="sng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176726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10000" dirty="0" smtClean="0">
                <a:latin typeface="Comic Sans MS" panose="030F0702030302020204" pitchFamily="66" charset="0"/>
              </a:rPr>
              <a:t>sink</a:t>
            </a:r>
            <a:endParaRPr lang="en-GB" sz="100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389574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10000" u="sng" dirty="0" smtClean="0">
                <a:latin typeface="Comic Sans MS" panose="030F0702030302020204" pitchFamily="66" charset="0"/>
              </a:rPr>
              <a:t>th</a:t>
            </a:r>
            <a:r>
              <a:rPr lang="en-GB" sz="10000" dirty="0">
                <a:latin typeface="Comic Sans MS" panose="030F0702030302020204" pitchFamily="66" charset="0"/>
              </a:rPr>
              <a:t>i</a:t>
            </a:r>
            <a:r>
              <a:rPr lang="en-GB" sz="10000" dirty="0" smtClean="0">
                <a:latin typeface="Comic Sans MS" panose="030F0702030302020204" pitchFamily="66" charset="0"/>
              </a:rPr>
              <a:t>nk</a:t>
            </a:r>
            <a:endParaRPr lang="en-GB" sz="10000" u="sng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186484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10000" dirty="0" smtClean="0">
                <a:latin typeface="Comic Sans MS" panose="030F0702030302020204" pitchFamily="66" charset="0"/>
              </a:rPr>
              <a:t>just</a:t>
            </a:r>
            <a:endParaRPr lang="en-GB" sz="100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443586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10000" dirty="0" smtClean="0">
                <a:latin typeface="Comic Sans MS" panose="030F0702030302020204" pitchFamily="66" charset="0"/>
              </a:rPr>
              <a:t>help</a:t>
            </a:r>
            <a:endParaRPr lang="en-GB" sz="100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319165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10000" u="sng" dirty="0" smtClean="0">
                <a:latin typeface="Comic Sans MS" panose="030F0702030302020204" pitchFamily="66" charset="0"/>
              </a:rPr>
              <a:t>ch</a:t>
            </a:r>
            <a:r>
              <a:rPr lang="en-GB" sz="10000" dirty="0" smtClean="0">
                <a:latin typeface="Comic Sans MS" panose="030F0702030302020204" pitchFamily="66" charset="0"/>
              </a:rPr>
              <a:t>est</a:t>
            </a:r>
            <a:endParaRPr lang="en-GB" sz="10000" u="sng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140694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10000" dirty="0" smtClean="0">
                <a:latin typeface="Comic Sans MS" panose="030F0702030302020204" pitchFamily="66" charset="0"/>
              </a:rPr>
              <a:t>gift</a:t>
            </a:r>
            <a:endParaRPr lang="en-GB" sz="100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809634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10000" u="sng" dirty="0" smtClean="0">
                <a:latin typeface="Comic Sans MS" panose="030F0702030302020204" pitchFamily="66" charset="0"/>
              </a:rPr>
              <a:t>sh</a:t>
            </a:r>
            <a:r>
              <a:rPr lang="en-GB" sz="10000" dirty="0" smtClean="0">
                <a:latin typeface="Comic Sans MS" panose="030F0702030302020204" pitchFamily="66" charset="0"/>
              </a:rPr>
              <a:t>ift</a:t>
            </a:r>
            <a:endParaRPr lang="en-GB" sz="100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135918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719500"/>
          </a:xfrm>
        </p:spPr>
        <p:txBody>
          <a:bodyPr>
            <a:normAutofit/>
          </a:bodyPr>
          <a:lstStyle/>
          <a:p>
            <a:r>
              <a:rPr lang="en-GB" sz="3000" dirty="0" smtClean="0">
                <a:latin typeface="Comic Sans MS" panose="030F0702030302020204" pitchFamily="66" charset="0"/>
              </a:rPr>
              <a:t>Read and write the words below</a:t>
            </a:r>
            <a:endParaRPr lang="en-GB" sz="30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2442754"/>
            <a:ext cx="9144000" cy="2815046"/>
          </a:xfrm>
        </p:spPr>
        <p:txBody>
          <a:bodyPr>
            <a:normAutofit/>
          </a:bodyPr>
          <a:lstStyle/>
          <a:p>
            <a:r>
              <a:rPr lang="en-GB" sz="6000" dirty="0" smtClean="0">
                <a:latin typeface="Comic Sans MS" panose="030F0702030302020204" pitchFamily="66" charset="0"/>
              </a:rPr>
              <a:t>me          we        be</a:t>
            </a:r>
            <a:endParaRPr lang="en-GB" sz="6000" dirty="0">
              <a:latin typeface="Comic Sans MS" panose="030F0702030302020204" pitchFamily="66" charset="0"/>
            </a:endParaRPr>
          </a:p>
          <a:p>
            <a:r>
              <a:rPr lang="en-GB" sz="6000" dirty="0" smtClean="0">
                <a:latin typeface="Comic Sans MS" panose="030F0702030302020204" pitchFamily="66" charset="0"/>
              </a:rPr>
              <a:t> she       he   </a:t>
            </a:r>
            <a:endParaRPr lang="en-GB" sz="6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43732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31</Words>
  <Application>Microsoft Office PowerPoint</Application>
  <PresentationFormat>Widescreen</PresentationFormat>
  <Paragraphs>22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5" baseType="lpstr">
      <vt:lpstr>Arial</vt:lpstr>
      <vt:lpstr>Calibri</vt:lpstr>
      <vt:lpstr>Calibri Light</vt:lpstr>
      <vt:lpstr>Comic Sans MS</vt:lpstr>
      <vt:lpstr>Office Theme</vt:lpstr>
      <vt:lpstr>yes</vt:lpstr>
      <vt:lpstr>yap</vt:lpstr>
      <vt:lpstr>yell</vt:lpstr>
      <vt:lpstr>yet</vt:lpstr>
      <vt:lpstr>box</vt:lpstr>
      <vt:lpstr>six</vt:lpstr>
      <vt:lpstr>lamp</vt:lpstr>
      <vt:lpstr>champ</vt:lpstr>
      <vt:lpstr>wind</vt:lpstr>
      <vt:lpstr>next</vt:lpstr>
      <vt:lpstr>bank</vt:lpstr>
      <vt:lpstr>thank</vt:lpstr>
      <vt:lpstr>sink</vt:lpstr>
      <vt:lpstr>think</vt:lpstr>
      <vt:lpstr>just</vt:lpstr>
      <vt:lpstr>help</vt:lpstr>
      <vt:lpstr>chest</vt:lpstr>
      <vt:lpstr>gift</vt:lpstr>
      <vt:lpstr>shift</vt:lpstr>
      <vt:lpstr>Read and write the words below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yes</dc:title>
  <dc:creator>Jo Mason</dc:creator>
  <cp:lastModifiedBy>Jo Mason</cp:lastModifiedBy>
  <cp:revision>4</cp:revision>
  <dcterms:created xsi:type="dcterms:W3CDTF">2020-05-10T10:32:35Z</dcterms:created>
  <dcterms:modified xsi:type="dcterms:W3CDTF">2020-05-10T10:54:59Z</dcterms:modified>
</cp:coreProperties>
</file>