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6/7/2020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6/7/2020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6/7/2020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6/7/2020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6/7/2020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6/7/2020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6/7/2020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6/7/2020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6/7/2020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6/7/2020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6/7/2020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6/7/2020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 smtClean="0"/>
              <a:t>Cvcc</a:t>
            </a:r>
            <a:r>
              <a:rPr lang="en-GB" dirty="0" smtClean="0"/>
              <a:t> words with vowel digraphs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8224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</a:t>
            </a:r>
            <a:r>
              <a:rPr lang="en-GB" u="sng" dirty="0" smtClean="0"/>
              <a:t>oa</a:t>
            </a:r>
            <a:r>
              <a:rPr lang="en-GB" dirty="0" smtClean="0"/>
              <a:t>st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56780" y="2678416"/>
            <a:ext cx="4255700" cy="3317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36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</a:t>
            </a:r>
            <a:r>
              <a:rPr lang="en-GB" u="sng" dirty="0" smtClean="0"/>
              <a:t>oa</a:t>
            </a:r>
            <a:r>
              <a:rPr lang="en-GB" dirty="0" smtClean="0"/>
              <a:t>st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50822" y="3041944"/>
            <a:ext cx="2756263" cy="2756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302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</a:t>
            </a:r>
            <a:r>
              <a:rPr lang="en-GB" u="sng" dirty="0" smtClean="0"/>
              <a:t>oo</a:t>
            </a:r>
            <a:r>
              <a:rPr lang="en-GB" dirty="0" smtClean="0"/>
              <a:t>st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25611" y="2014194"/>
            <a:ext cx="3133725" cy="358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993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</a:t>
            </a:r>
            <a:r>
              <a:rPr lang="en-GB" u="sng" dirty="0" smtClean="0"/>
              <a:t>ai</a:t>
            </a:r>
            <a:r>
              <a:rPr lang="en-GB" dirty="0" smtClean="0"/>
              <a:t>nt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84172" y="2487722"/>
            <a:ext cx="4526576" cy="339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31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j</a:t>
            </a:r>
            <a:r>
              <a:rPr lang="en-GB" u="sng" dirty="0" smtClean="0"/>
              <a:t>oi</a:t>
            </a:r>
            <a:r>
              <a:rPr lang="en-GB" dirty="0" smtClean="0"/>
              <a:t>nt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26971" y="2184151"/>
            <a:ext cx="4341427" cy="4341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212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b</a:t>
            </a:r>
            <a:r>
              <a:rPr lang="en-GB" u="sng" dirty="0" smtClean="0"/>
              <a:t>ur</a:t>
            </a:r>
            <a:r>
              <a:rPr lang="en-GB" dirty="0" smtClean="0"/>
              <a:t>nt</a:t>
            </a:r>
            <a:endParaRPr lang="en-GB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26650" y="2764358"/>
            <a:ext cx="3738699" cy="2967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361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12</TotalTime>
  <Words>11</Words>
  <Application>Microsoft Office PowerPoint</Application>
  <PresentationFormat>Widescreen</PresentationFormat>
  <Paragraphs>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Garamond</vt:lpstr>
      <vt:lpstr>Savon</vt:lpstr>
      <vt:lpstr>Cvcc words with vowel digraphs</vt:lpstr>
      <vt:lpstr>roast</vt:lpstr>
      <vt:lpstr>toast</vt:lpstr>
      <vt:lpstr>boost</vt:lpstr>
      <vt:lpstr>paint</vt:lpstr>
      <vt:lpstr>joint</vt:lpstr>
      <vt:lpstr>burnt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Cvcc words with vowel digraphs</dc:title>
  <dc:creator>Jo Mason</dc:creator>
  <cp:lastModifiedBy>Jo Mason</cp:lastModifiedBy>
  <cp:revision>2</cp:revision>
  <dcterms:created xsi:type="dcterms:W3CDTF">2020-06-07T06:26:05Z</dcterms:created>
  <dcterms:modified xsi:type="dcterms:W3CDTF">2020-06-07T06:38:31Z</dcterms:modified>
</cp:coreProperties>
</file>