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76"/>
  </p:notesMasterIdLst>
  <p:handoutMasterIdLst>
    <p:handoutMasterId r:id="rId77"/>
  </p:handoutMasterIdLst>
  <p:sldIdLst>
    <p:sldId id="258" r:id="rId2"/>
    <p:sldId id="268" r:id="rId3"/>
    <p:sldId id="264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3" r:id="rId29"/>
    <p:sldId id="294" r:id="rId30"/>
    <p:sldId id="295" r:id="rId31"/>
    <p:sldId id="296" r:id="rId32"/>
    <p:sldId id="297" r:id="rId33"/>
    <p:sldId id="298" r:id="rId34"/>
    <p:sldId id="299" r:id="rId35"/>
    <p:sldId id="300" r:id="rId36"/>
    <p:sldId id="301" r:id="rId37"/>
    <p:sldId id="302" r:id="rId38"/>
    <p:sldId id="303" r:id="rId39"/>
    <p:sldId id="304" r:id="rId40"/>
    <p:sldId id="305" r:id="rId41"/>
    <p:sldId id="306" r:id="rId42"/>
    <p:sldId id="307" r:id="rId43"/>
    <p:sldId id="308" r:id="rId44"/>
    <p:sldId id="309" r:id="rId45"/>
    <p:sldId id="310" r:id="rId46"/>
    <p:sldId id="311" r:id="rId47"/>
    <p:sldId id="312" r:id="rId48"/>
    <p:sldId id="313" r:id="rId49"/>
    <p:sldId id="314" r:id="rId50"/>
    <p:sldId id="315" r:id="rId51"/>
    <p:sldId id="316" r:id="rId52"/>
    <p:sldId id="317" r:id="rId53"/>
    <p:sldId id="318" r:id="rId54"/>
    <p:sldId id="319" r:id="rId55"/>
    <p:sldId id="320" r:id="rId56"/>
    <p:sldId id="321" r:id="rId57"/>
    <p:sldId id="322" r:id="rId58"/>
    <p:sldId id="323" r:id="rId59"/>
    <p:sldId id="324" r:id="rId60"/>
    <p:sldId id="325" r:id="rId61"/>
    <p:sldId id="326" r:id="rId62"/>
    <p:sldId id="327" r:id="rId63"/>
    <p:sldId id="328" r:id="rId64"/>
    <p:sldId id="329" r:id="rId65"/>
    <p:sldId id="330" r:id="rId66"/>
    <p:sldId id="331" r:id="rId67"/>
    <p:sldId id="332" r:id="rId68"/>
    <p:sldId id="333" r:id="rId69"/>
    <p:sldId id="334" r:id="rId70"/>
    <p:sldId id="336" r:id="rId71"/>
    <p:sldId id="337" r:id="rId72"/>
    <p:sldId id="338" r:id="rId73"/>
    <p:sldId id="339" r:id="rId74"/>
    <p:sldId id="267" r:id="rId7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78"/>
      <p:bold r:id="rId79"/>
      <p:italic r:id="rId80"/>
      <p:boldItalic r:id="rId81"/>
    </p:embeddedFont>
    <p:embeddedFont>
      <p:font typeface="Twinkl" panose="020B0604020202020204" charset="0"/>
      <p:regular r:id="rId82"/>
      <p:bold r:id="rId8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B9BCD"/>
    <a:srgbClr val="8D3589"/>
    <a:srgbClr val="EFBCD9"/>
    <a:srgbClr val="A673AE"/>
    <a:srgbClr val="F29BA2"/>
    <a:srgbClr val="EFBBD9"/>
    <a:srgbClr val="F8BC93"/>
    <a:srgbClr val="DE1E5A"/>
    <a:srgbClr val="18A0DB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6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092" y="4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3" d="100"/>
          <a:sy n="83" d="100"/>
        </p:scale>
        <p:origin x="3144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presProps" Target="presProp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font" Target="fonts/font2.fntdata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font" Target="fonts/font3.fntdata"/><Relationship Id="rId85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font" Target="fonts/font1.fntdata"/><Relationship Id="rId81" Type="http://schemas.openxmlformats.org/officeDocument/2006/relationships/font" Target="fonts/font4.fntdata"/><Relationship Id="rId86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tableStyles" Target="tableStyles.xml"/><Relationship Id="rId61" Type="http://schemas.openxmlformats.org/officeDocument/2006/relationships/slide" Target="slides/slide60.xml"/><Relationship Id="rId82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342655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t</a:t>
            </a:r>
          </a:p>
        </p:txBody>
      </p:sp>
    </p:spTree>
    <p:extLst>
      <p:ext uri="{BB962C8B-B14F-4D97-AF65-F5344CB8AC3E}">
        <p14:creationId xmlns:p14="http://schemas.microsoft.com/office/powerpoint/2010/main" val="3270785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p</a:t>
            </a:r>
          </a:p>
        </p:txBody>
      </p:sp>
    </p:spTree>
    <p:extLst>
      <p:ext uri="{BB962C8B-B14F-4D97-AF65-F5344CB8AC3E}">
        <p14:creationId xmlns:p14="http://schemas.microsoft.com/office/powerpoint/2010/main" val="1466351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i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1300365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n</a:t>
            </a:r>
          </a:p>
        </p:txBody>
      </p:sp>
    </p:spTree>
    <p:extLst>
      <p:ext uri="{BB962C8B-B14F-4D97-AF65-F5344CB8AC3E}">
        <p14:creationId xmlns:p14="http://schemas.microsoft.com/office/powerpoint/2010/main" val="1821444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m</a:t>
            </a:r>
          </a:p>
        </p:txBody>
      </p:sp>
    </p:spTree>
    <p:extLst>
      <p:ext uri="{BB962C8B-B14F-4D97-AF65-F5344CB8AC3E}">
        <p14:creationId xmlns:p14="http://schemas.microsoft.com/office/powerpoint/2010/main" val="4279386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102230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3083084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o</a:t>
            </a:r>
          </a:p>
        </p:txBody>
      </p:sp>
    </p:spTree>
    <p:extLst>
      <p:ext uri="{BB962C8B-B14F-4D97-AF65-F5344CB8AC3E}">
        <p14:creationId xmlns:p14="http://schemas.microsoft.com/office/powerpoint/2010/main" val="3111877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772324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k</a:t>
            </a:r>
          </a:p>
        </p:txBody>
      </p:sp>
    </p:spTree>
    <p:extLst>
      <p:ext uri="{BB962C8B-B14F-4D97-AF65-F5344CB8AC3E}">
        <p14:creationId xmlns:p14="http://schemas.microsoft.com/office/powerpoint/2010/main" val="112686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ck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2418713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3318193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u</a:t>
            </a:r>
          </a:p>
        </p:txBody>
      </p:sp>
    </p:spTree>
    <p:extLst>
      <p:ext uri="{BB962C8B-B14F-4D97-AF65-F5344CB8AC3E}">
        <p14:creationId xmlns:p14="http://schemas.microsoft.com/office/powerpoint/2010/main" val="1773471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r</a:t>
            </a:r>
          </a:p>
        </p:txBody>
      </p:sp>
    </p:spTree>
    <p:extLst>
      <p:ext uri="{BB962C8B-B14F-4D97-AF65-F5344CB8AC3E}">
        <p14:creationId xmlns:p14="http://schemas.microsoft.com/office/powerpoint/2010/main" val="81484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h</a:t>
            </a:r>
          </a:p>
        </p:txBody>
      </p:sp>
    </p:spTree>
    <p:extLst>
      <p:ext uri="{BB962C8B-B14F-4D97-AF65-F5344CB8AC3E}">
        <p14:creationId xmlns:p14="http://schemas.microsoft.com/office/powerpoint/2010/main" val="4017445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3610851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f</a:t>
            </a:r>
          </a:p>
        </p:txBody>
      </p:sp>
    </p:spTree>
    <p:extLst>
      <p:ext uri="{BB962C8B-B14F-4D97-AF65-F5344CB8AC3E}">
        <p14:creationId xmlns:p14="http://schemas.microsoft.com/office/powerpoint/2010/main" val="3656770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ff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695450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l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111795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ll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051682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ss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2201327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j</a:t>
            </a:r>
          </a:p>
        </p:txBody>
      </p:sp>
    </p:spTree>
    <p:extLst>
      <p:ext uri="{BB962C8B-B14F-4D97-AF65-F5344CB8AC3E}">
        <p14:creationId xmlns:p14="http://schemas.microsoft.com/office/powerpoint/2010/main" val="2137799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v</a:t>
            </a:r>
          </a:p>
        </p:txBody>
      </p:sp>
    </p:spTree>
    <p:extLst>
      <p:ext uri="{BB962C8B-B14F-4D97-AF65-F5344CB8AC3E}">
        <p14:creationId xmlns:p14="http://schemas.microsoft.com/office/powerpoint/2010/main" val="1594196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w</a:t>
            </a:r>
          </a:p>
        </p:txBody>
      </p:sp>
    </p:spTree>
    <p:extLst>
      <p:ext uri="{BB962C8B-B14F-4D97-AF65-F5344CB8AC3E}">
        <p14:creationId xmlns:p14="http://schemas.microsoft.com/office/powerpoint/2010/main" val="2737330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val="745740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1690576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z</a:t>
            </a:r>
          </a:p>
        </p:txBody>
      </p:sp>
    </p:spTree>
    <p:extLst>
      <p:ext uri="{BB962C8B-B14F-4D97-AF65-F5344CB8AC3E}">
        <p14:creationId xmlns:p14="http://schemas.microsoft.com/office/powerpoint/2010/main" val="4080116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zz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1961507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qu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2647316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ch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4065957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sh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711268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th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2896416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ng</a:t>
            </a:r>
          </a:p>
        </p:txBody>
      </p:sp>
    </p:spTree>
    <p:extLst>
      <p:ext uri="{BB962C8B-B14F-4D97-AF65-F5344CB8AC3E}">
        <p14:creationId xmlns:p14="http://schemas.microsoft.com/office/powerpoint/2010/main" val="3073404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ai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986966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ee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685611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1325580" y="1052554"/>
            <a:ext cx="6492840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 err="1"/>
              <a:t>igh</a:t>
            </a:r>
            <a:endParaRPr lang="en-GB" sz="25000" dirty="0"/>
          </a:p>
        </p:txBody>
      </p:sp>
    </p:spTree>
    <p:extLst>
      <p:ext uri="{BB962C8B-B14F-4D97-AF65-F5344CB8AC3E}">
        <p14:creationId xmlns:p14="http://schemas.microsoft.com/office/powerpoint/2010/main" val="1627712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oa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2283035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oo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1874910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>
                <a:solidFill>
                  <a:schemeClr val="accent5">
                    <a:lumMod val="75000"/>
                  </a:schemeClr>
                </a:solidFill>
              </a:rPr>
              <a:t>oo</a:t>
            </a:r>
            <a:endParaRPr lang="en-GB" sz="300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0787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ar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1150704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or</a:t>
            </a:r>
          </a:p>
        </p:txBody>
      </p:sp>
    </p:spTree>
    <p:extLst>
      <p:ext uri="{BB962C8B-B14F-4D97-AF65-F5344CB8AC3E}">
        <p14:creationId xmlns:p14="http://schemas.microsoft.com/office/powerpoint/2010/main" val="1029932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ur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408110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ow</a:t>
            </a:r>
          </a:p>
        </p:txBody>
      </p:sp>
    </p:spTree>
    <p:extLst>
      <p:ext uri="{BB962C8B-B14F-4D97-AF65-F5344CB8AC3E}">
        <p14:creationId xmlns:p14="http://schemas.microsoft.com/office/powerpoint/2010/main" val="3852588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oi</a:t>
            </a:r>
          </a:p>
        </p:txBody>
      </p:sp>
    </p:spTree>
    <p:extLst>
      <p:ext uri="{BB962C8B-B14F-4D97-AF65-F5344CB8AC3E}">
        <p14:creationId xmlns:p14="http://schemas.microsoft.com/office/powerpoint/2010/main" val="2050422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960429" y="1091476"/>
            <a:ext cx="5225142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/>
              <a:t>ear</a:t>
            </a:r>
          </a:p>
        </p:txBody>
      </p:sp>
    </p:spTree>
    <p:extLst>
      <p:ext uri="{BB962C8B-B14F-4D97-AF65-F5344CB8AC3E}">
        <p14:creationId xmlns:p14="http://schemas.microsoft.com/office/powerpoint/2010/main" val="3718045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960429" y="1091476"/>
            <a:ext cx="5225142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/>
              <a:t>air</a:t>
            </a:r>
          </a:p>
        </p:txBody>
      </p:sp>
    </p:spTree>
    <p:extLst>
      <p:ext uri="{BB962C8B-B14F-4D97-AF65-F5344CB8AC3E}">
        <p14:creationId xmlns:p14="http://schemas.microsoft.com/office/powerpoint/2010/main" val="2826787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960429" y="1091476"/>
            <a:ext cx="5225142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 err="1"/>
              <a:t>ure</a:t>
            </a:r>
            <a:endParaRPr lang="en-GB" sz="25000" dirty="0"/>
          </a:p>
        </p:txBody>
      </p:sp>
    </p:spTree>
    <p:extLst>
      <p:ext uri="{BB962C8B-B14F-4D97-AF65-F5344CB8AC3E}">
        <p14:creationId xmlns:p14="http://schemas.microsoft.com/office/powerpoint/2010/main" val="291284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er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2746980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ay</a:t>
            </a:r>
          </a:p>
        </p:txBody>
      </p:sp>
    </p:spTree>
    <p:extLst>
      <p:ext uri="{BB962C8B-B14F-4D97-AF65-F5344CB8AC3E}">
        <p14:creationId xmlns:p14="http://schemas.microsoft.com/office/powerpoint/2010/main" val="1713206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ou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520185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ie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110950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ea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232919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oy</a:t>
            </a:r>
          </a:p>
        </p:txBody>
      </p:sp>
    </p:spTree>
    <p:extLst>
      <p:ext uri="{BB962C8B-B14F-4D97-AF65-F5344CB8AC3E}">
        <p14:creationId xmlns:p14="http://schemas.microsoft.com/office/powerpoint/2010/main" val="3791600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307775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ir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607621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ue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35977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>
                <a:solidFill>
                  <a:schemeClr val="accent5">
                    <a:lumMod val="75000"/>
                  </a:schemeClr>
                </a:solidFill>
              </a:rPr>
              <a:t>ue</a:t>
            </a:r>
            <a:endParaRPr lang="en-GB" sz="300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3870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829796" y="1143728"/>
            <a:ext cx="5486399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/>
              <a:t>aw</a:t>
            </a:r>
          </a:p>
        </p:txBody>
      </p:sp>
    </p:spTree>
    <p:extLst>
      <p:ext uri="{BB962C8B-B14F-4D97-AF65-F5344CB8AC3E}">
        <p14:creationId xmlns:p14="http://schemas.microsoft.com/office/powerpoint/2010/main" val="1837138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881052" y="1191895"/>
            <a:ext cx="538189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 err="1"/>
              <a:t>wh</a:t>
            </a:r>
            <a:endParaRPr lang="en-GB" sz="25000" dirty="0"/>
          </a:p>
        </p:txBody>
      </p:sp>
    </p:spTree>
    <p:extLst>
      <p:ext uri="{BB962C8B-B14F-4D97-AF65-F5344CB8AC3E}">
        <p14:creationId xmlns:p14="http://schemas.microsoft.com/office/powerpoint/2010/main" val="1247477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ph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4083253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1130932"/>
            <a:ext cx="453836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 err="1"/>
              <a:t>ew</a:t>
            </a:r>
            <a:endParaRPr lang="en-GB" sz="25000" dirty="0"/>
          </a:p>
        </p:txBody>
      </p:sp>
    </p:spTree>
    <p:extLst>
      <p:ext uri="{BB962C8B-B14F-4D97-AF65-F5344CB8AC3E}">
        <p14:creationId xmlns:p14="http://schemas.microsoft.com/office/powerpoint/2010/main" val="3341552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2302817" y="1130932"/>
            <a:ext cx="453836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 err="1">
                <a:solidFill>
                  <a:schemeClr val="accent5">
                    <a:lumMod val="75000"/>
                  </a:schemeClr>
                </a:solidFill>
              </a:rPr>
              <a:t>ew</a:t>
            </a:r>
            <a:endParaRPr lang="en-GB" sz="250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2074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oe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1412155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au</a:t>
            </a:r>
          </a:p>
        </p:txBody>
      </p:sp>
    </p:spTree>
    <p:extLst>
      <p:ext uri="{BB962C8B-B14F-4D97-AF65-F5344CB8AC3E}">
        <p14:creationId xmlns:p14="http://schemas.microsoft.com/office/powerpoint/2010/main" val="504778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1130932"/>
            <a:ext cx="453836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 err="1"/>
              <a:t>ey</a:t>
            </a:r>
            <a:endParaRPr lang="en-GB" sz="25000" dirty="0"/>
          </a:p>
        </p:txBody>
      </p:sp>
    </p:spTree>
    <p:extLst>
      <p:ext uri="{BB962C8B-B14F-4D97-AF65-F5344CB8AC3E}">
        <p14:creationId xmlns:p14="http://schemas.microsoft.com/office/powerpoint/2010/main" val="1682283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713111" y="1130932"/>
            <a:ext cx="5717777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/>
              <a:t>a-e</a:t>
            </a:r>
          </a:p>
        </p:txBody>
      </p:sp>
    </p:spTree>
    <p:extLst>
      <p:ext uri="{BB962C8B-B14F-4D97-AF65-F5344CB8AC3E}">
        <p14:creationId xmlns:p14="http://schemas.microsoft.com/office/powerpoint/2010/main" val="1992051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713111" y="1130932"/>
            <a:ext cx="5717777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/>
              <a:t>e-e</a:t>
            </a:r>
          </a:p>
        </p:txBody>
      </p:sp>
    </p:spTree>
    <p:extLst>
      <p:ext uri="{BB962C8B-B14F-4D97-AF65-F5344CB8AC3E}">
        <p14:creationId xmlns:p14="http://schemas.microsoft.com/office/powerpoint/2010/main" val="1616682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713111" y="1130932"/>
            <a:ext cx="5717777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/>
              <a:t>i-e</a:t>
            </a:r>
          </a:p>
        </p:txBody>
      </p:sp>
    </p:spTree>
    <p:extLst>
      <p:ext uri="{BB962C8B-B14F-4D97-AF65-F5344CB8AC3E}">
        <p14:creationId xmlns:p14="http://schemas.microsoft.com/office/powerpoint/2010/main" val="8566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713111" y="1130932"/>
            <a:ext cx="5717777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/>
              <a:t>o-e</a:t>
            </a:r>
          </a:p>
        </p:txBody>
      </p:sp>
    </p:spTree>
    <p:extLst>
      <p:ext uri="{BB962C8B-B14F-4D97-AF65-F5344CB8AC3E}">
        <p14:creationId xmlns:p14="http://schemas.microsoft.com/office/powerpoint/2010/main" val="1244751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713111" y="1130932"/>
            <a:ext cx="5717777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/>
              <a:t>u-e</a:t>
            </a:r>
          </a:p>
        </p:txBody>
      </p:sp>
    </p:spTree>
    <p:extLst>
      <p:ext uri="{BB962C8B-B14F-4D97-AF65-F5344CB8AC3E}">
        <p14:creationId xmlns:p14="http://schemas.microsoft.com/office/powerpoint/2010/main" val="3522344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713111" y="1130932"/>
            <a:ext cx="5717777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>
                <a:solidFill>
                  <a:srgbClr val="00B0F0"/>
                </a:solidFill>
              </a:rPr>
              <a:t>u-e</a:t>
            </a:r>
          </a:p>
        </p:txBody>
      </p:sp>
    </p:spTree>
    <p:extLst>
      <p:ext uri="{BB962C8B-B14F-4D97-AF65-F5344CB8AC3E}">
        <p14:creationId xmlns:p14="http://schemas.microsoft.com/office/powerpoint/2010/main" val="2777477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35</TotalTime>
  <Words>72</Words>
  <Application>Microsoft Office PowerPoint</Application>
  <PresentationFormat>On-screen Show (4:3)</PresentationFormat>
  <Paragraphs>72</Paragraphs>
  <Slides>74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74</vt:i4>
      </vt:variant>
    </vt:vector>
  </HeadingPairs>
  <TitlesOfParts>
    <vt:vector size="78" baseType="lpstr">
      <vt:lpstr>Twinkl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Sally Naisby</dc:creator>
  <cp:lastModifiedBy>josothcott@icloud.com</cp:lastModifiedBy>
  <cp:revision>5</cp:revision>
  <dcterms:created xsi:type="dcterms:W3CDTF">2018-12-06T09:56:09Z</dcterms:created>
  <dcterms:modified xsi:type="dcterms:W3CDTF">2021-01-09T11:56:52Z</dcterms:modified>
</cp:coreProperties>
</file>