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68" r:id="rId2"/>
    <p:sldId id="279" r:id="rId3"/>
    <p:sldId id="281" r:id="rId4"/>
    <p:sldId id="280" r:id="rId5"/>
    <p:sldId id="282" r:id="rId6"/>
    <p:sldId id="283" r:id="rId7"/>
    <p:sldId id="284" r:id="rId8"/>
    <p:sldId id="285" r:id="rId9"/>
    <p:sldId id="286" r:id="rId10"/>
    <p:sldId id="287" r:id="rId11"/>
    <p:sldId id="288" r:id="rId12"/>
    <p:sldId id="267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winkl" panose="020B0604020202020204" charset="0"/>
      <p:regular r:id="rId20"/>
      <p:bold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AC64C"/>
    <a:srgbClr val="653C8E"/>
    <a:srgbClr val="EE74AA"/>
    <a:srgbClr val="BF3472"/>
    <a:srgbClr val="CB6391"/>
    <a:srgbClr val="055E39"/>
    <a:srgbClr val="0CAC41"/>
    <a:srgbClr val="E063BE"/>
    <a:srgbClr val="AD3C7D"/>
    <a:srgbClr val="E94C6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5" d="100"/>
          <a:sy n="115" d="100"/>
        </p:scale>
        <p:origin x="1476" y="10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58" d="100"/>
          <a:sy n="58" d="100"/>
        </p:scale>
        <p:origin x="196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literacy/literacy-phonics/letters-and-sounds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literacy/literacy-phonics/letters-and-sounds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8275320" y="6085809"/>
            <a:ext cx="868680" cy="6409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3"/>
            <a:extLst>
              <a:ext uri="{FF2B5EF4-FFF2-40B4-BE49-F238E27FC236}">
                <a16:creationId xmlns:a16="http://schemas.microsoft.com/office/drawing/2014/main" id="{F12BCF38-A5E3-4006-97A3-824C0E7BD10A}"/>
              </a:ext>
            </a:extLst>
          </p:cNvPr>
          <p:cNvSpPr/>
          <p:nvPr userDrawn="1"/>
        </p:nvSpPr>
        <p:spPr>
          <a:xfrm>
            <a:off x="7703442" y="131276"/>
            <a:ext cx="1132739" cy="7831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4"/>
            <a:extLst>
              <a:ext uri="{FF2B5EF4-FFF2-40B4-BE49-F238E27FC236}">
                <a16:creationId xmlns:a16="http://schemas.microsoft.com/office/drawing/2014/main" id="{AF2D9194-2221-407C-9E91-3421D3871A43}"/>
              </a:ext>
            </a:extLst>
          </p:cNvPr>
          <p:cNvSpPr/>
          <p:nvPr userDrawn="1"/>
        </p:nvSpPr>
        <p:spPr>
          <a:xfrm>
            <a:off x="5323890" y="3064597"/>
            <a:ext cx="1104070" cy="7559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2.tiff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3.tiff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6.tiff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9905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041390"/>
            <a:ext cx="9143999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900" b="1" dirty="0"/>
              <a:t>s</a:t>
            </a:r>
            <a:r>
              <a:rPr lang="en-GB" sz="23900" b="1" dirty="0">
                <a:solidFill>
                  <a:srgbClr val="653C8E"/>
                </a:solidFill>
              </a:rPr>
              <a:t>ee</a:t>
            </a:r>
            <a:r>
              <a:rPr lang="en-GB" sz="23900" b="1" dirty="0"/>
              <a:t>d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BF3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339" b="-1714"/>
          <a:stretch/>
        </p:blipFill>
        <p:spPr>
          <a:xfrm>
            <a:off x="7220002" y="829628"/>
            <a:ext cx="1168530" cy="1602946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BF3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EE74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228634565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041390"/>
            <a:ext cx="9143999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900" b="1" dirty="0"/>
              <a:t>b</a:t>
            </a:r>
            <a:r>
              <a:rPr lang="en-GB" sz="23900" b="1" dirty="0">
                <a:solidFill>
                  <a:srgbClr val="653C8E"/>
                </a:solidFill>
              </a:rPr>
              <a:t>ee</a:t>
            </a:r>
            <a:endParaRPr lang="en-GB" sz="23900" b="1" dirty="0"/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BF3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" r="-859"/>
          <a:stretch/>
        </p:blipFill>
        <p:spPr>
          <a:xfrm rot="20253729">
            <a:off x="7129218" y="1263538"/>
            <a:ext cx="1627322" cy="1109403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BF3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EE74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322458797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041390"/>
            <a:ext cx="9143999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900" b="1" dirty="0" err="1"/>
              <a:t>th</a:t>
            </a:r>
            <a:r>
              <a:rPr lang="en-GB" sz="23900" b="1" dirty="0" err="1">
                <a:solidFill>
                  <a:srgbClr val="653C8E"/>
                </a:solidFill>
              </a:rPr>
              <a:t>ee</a:t>
            </a:r>
            <a:r>
              <a:rPr lang="en-GB" sz="23900" b="1" dirty="0" err="1"/>
              <a:t>n</a:t>
            </a:r>
            <a:endParaRPr lang="en-GB" sz="23900" b="1" dirty="0"/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BF3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60870" y="580207"/>
            <a:ext cx="1381629" cy="1441806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BF3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8002"/>
            <a:ext cx="1607640" cy="553718"/>
          </a:xfrm>
          <a:prstGeom prst="roundRect">
            <a:avLst/>
          </a:prstGeom>
          <a:solidFill>
            <a:srgbClr val="EE74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281104399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041390"/>
            <a:ext cx="9143999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900" b="1" dirty="0">
                <a:solidFill>
                  <a:srgbClr val="653C8E"/>
                </a:solidFill>
              </a:rPr>
              <a:t>ee</a:t>
            </a:r>
            <a:r>
              <a:rPr lang="en-GB" sz="23900" b="1" dirty="0"/>
              <a:t>l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BF3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481" r="-1930"/>
          <a:stretch/>
        </p:blipFill>
        <p:spPr>
          <a:xfrm rot="2372705">
            <a:off x="6596951" y="723286"/>
            <a:ext cx="2412220" cy="1194934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BF3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EE74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341371635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041390"/>
            <a:ext cx="9143999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900" b="1" dirty="0"/>
              <a:t>ch</a:t>
            </a:r>
            <a:r>
              <a:rPr lang="en-GB" sz="23900" b="1" dirty="0">
                <a:solidFill>
                  <a:srgbClr val="653C8E"/>
                </a:solidFill>
              </a:rPr>
              <a:t>ee</a:t>
            </a:r>
            <a:r>
              <a:rPr lang="en-GB" sz="23900" b="1" dirty="0"/>
              <a:t>k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BF3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57" t="-3374" r="22251" b="33986"/>
          <a:stretch/>
        </p:blipFill>
        <p:spPr>
          <a:xfrm>
            <a:off x="6965208" y="-1060"/>
            <a:ext cx="1704112" cy="2642567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BF3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EE74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sp>
        <p:nvSpPr>
          <p:cNvPr id="2" name="Arrow: Up 1">
            <a:extLst>
              <a:ext uri="{FF2B5EF4-FFF2-40B4-BE49-F238E27FC236}">
                <a16:creationId xmlns:a16="http://schemas.microsoft.com/office/drawing/2014/main" id="{3FFFFB2C-DC7C-4091-BE99-2D00A4DF4A79}"/>
              </a:ext>
            </a:extLst>
          </p:cNvPr>
          <p:cNvSpPr/>
          <p:nvPr/>
        </p:nvSpPr>
        <p:spPr>
          <a:xfrm rot="18900000">
            <a:off x="8106312" y="849855"/>
            <a:ext cx="341831" cy="512062"/>
          </a:xfrm>
          <a:prstGeom prst="upArrow">
            <a:avLst/>
          </a:prstGeom>
          <a:solidFill>
            <a:srgbClr val="8AC64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435608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342309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w</a:t>
            </a:r>
            <a:r>
              <a:rPr lang="en-GB" sz="19900" b="1" dirty="0" err="1">
                <a:solidFill>
                  <a:srgbClr val="653C8E"/>
                </a:solidFill>
              </a:rPr>
              <a:t>ee</a:t>
            </a:r>
            <a:r>
              <a:rPr lang="en-GB" sz="19900" b="1" dirty="0" err="1"/>
              <a:t>sh</a:t>
            </a:r>
            <a:endParaRPr lang="en-GB" sz="19900" b="1" dirty="0"/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BF3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287691" y="591020"/>
            <a:ext cx="1127987" cy="1478805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BF3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8002"/>
            <a:ext cx="1607640" cy="553718"/>
          </a:xfrm>
          <a:prstGeom prst="roundRect">
            <a:avLst/>
          </a:prstGeom>
          <a:solidFill>
            <a:srgbClr val="EE74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12045903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342309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b</a:t>
            </a:r>
            <a:r>
              <a:rPr lang="en-GB" sz="19900" b="1" dirty="0" err="1">
                <a:solidFill>
                  <a:srgbClr val="653C8E"/>
                </a:solidFill>
              </a:rPr>
              <a:t>ee</a:t>
            </a:r>
            <a:r>
              <a:rPr lang="en-GB" sz="19900" b="1" dirty="0" err="1"/>
              <a:t>l</a:t>
            </a:r>
            <a:endParaRPr lang="en-GB" sz="19900" b="1" dirty="0"/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BF3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304058" y="591020"/>
            <a:ext cx="1095253" cy="1478805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BF3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8002"/>
            <a:ext cx="1607640" cy="553718"/>
          </a:xfrm>
          <a:prstGeom prst="roundRect">
            <a:avLst/>
          </a:prstGeom>
          <a:solidFill>
            <a:srgbClr val="EE74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259093903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041390"/>
            <a:ext cx="9143999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900" b="1" dirty="0"/>
              <a:t>sh</a:t>
            </a:r>
            <a:r>
              <a:rPr lang="en-GB" sz="23900" b="1" dirty="0">
                <a:solidFill>
                  <a:srgbClr val="653C8E"/>
                </a:solidFill>
              </a:rPr>
              <a:t>ee</a:t>
            </a:r>
            <a:r>
              <a:rPr lang="en-GB" sz="23900" b="1" dirty="0"/>
              <a:t>p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BF3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972" b="-3464"/>
          <a:stretch/>
        </p:blipFill>
        <p:spPr>
          <a:xfrm>
            <a:off x="7158435" y="755790"/>
            <a:ext cx="1317657" cy="1789719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BF3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EE74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196475946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041390"/>
            <a:ext cx="9143999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900" b="1" dirty="0"/>
              <a:t>sl</a:t>
            </a:r>
            <a:r>
              <a:rPr lang="en-GB" sz="23900" b="1" dirty="0">
                <a:solidFill>
                  <a:srgbClr val="653C8E"/>
                </a:solidFill>
              </a:rPr>
              <a:t>ee</a:t>
            </a:r>
            <a:r>
              <a:rPr lang="en-GB" sz="23900" b="1" dirty="0"/>
              <a:t>p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BF3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340" r="-2392"/>
          <a:stretch/>
        </p:blipFill>
        <p:spPr>
          <a:xfrm>
            <a:off x="7028527" y="1443600"/>
            <a:ext cx="1606609" cy="869192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BF3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EE74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3289087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342309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j</a:t>
            </a:r>
            <a:r>
              <a:rPr lang="en-GB" sz="19900" b="1" dirty="0" err="1">
                <a:solidFill>
                  <a:srgbClr val="653C8E"/>
                </a:solidFill>
              </a:rPr>
              <a:t>ee</a:t>
            </a:r>
            <a:r>
              <a:rPr lang="en-GB" sz="19900" b="1" dirty="0" err="1"/>
              <a:t>th</a:t>
            </a:r>
            <a:endParaRPr lang="en-GB" sz="19900" b="1" dirty="0"/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BF3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53467" y="638485"/>
            <a:ext cx="1314113" cy="1399567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BF3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8002"/>
            <a:ext cx="1607640" cy="553718"/>
          </a:xfrm>
          <a:prstGeom prst="roundRect">
            <a:avLst/>
          </a:prstGeom>
          <a:solidFill>
            <a:srgbClr val="EE74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423724421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8C058020-CE1A-4275-96FF-3E9B179AFEF1}" vid="{BE2BE99D-79A1-4F73-BB89-E052F53DA92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261</TotalTime>
  <Words>100</Words>
  <Application>Microsoft Office PowerPoint</Application>
  <PresentationFormat>On-screen Show (4:3)</PresentationFormat>
  <Paragraphs>60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Bennett, Riley (Student)</dc:creator>
  <cp:lastModifiedBy>Lucy Pilgrim</cp:lastModifiedBy>
  <cp:revision>24</cp:revision>
  <dcterms:created xsi:type="dcterms:W3CDTF">2021-03-18T13:10:42Z</dcterms:created>
  <dcterms:modified xsi:type="dcterms:W3CDTF">2021-09-30T15:02:29Z</dcterms:modified>
</cp:coreProperties>
</file>