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01AEE-A1EB-4BF6-B910-8D8CEBB5D6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1B7780-D963-406B-B7CA-3F3E859F29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61E08C-F26D-49BF-9368-0B5268105CEE}"/>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3BC5BFA8-BC41-4327-94E2-279277E5FA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FDA072-25C9-49B0-B52A-EF5D844F0261}"/>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2105706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22E0A-94BD-4AEF-9578-C522051B1C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617AFF-3618-48ED-8A3A-8CFCBB4018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A728FE-0914-483F-95B2-ECFA2C1E2AA9}"/>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6B15EA18-CBEF-4EDC-A662-FC09F21062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097C86-DA19-4F51-B43C-AA83E48860C3}"/>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370474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1BE61-D662-46BE-AE51-3445A4D678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FBEF5C-33BE-4633-8482-64CE5A6DB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6F61838-292A-4724-A22D-B40EDA3A861E}"/>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80F8AF4C-E4EE-4547-AFFA-AC36DA19CC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8449BB-1CE0-49EF-8DF3-4525D871D2BB}"/>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83261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27C5E-223D-4EF3-A026-1BB48B8181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4FDD04-E798-4AEF-844C-3ADEA9D977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DBE33A3-1673-4E4B-A00B-1E61EA4373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2F2534-8131-47AC-BDAA-CC60AD57E2EC}"/>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6" name="Footer Placeholder 5">
            <a:extLst>
              <a:ext uri="{FF2B5EF4-FFF2-40B4-BE49-F238E27FC236}">
                <a16:creationId xmlns:a16="http://schemas.microsoft.com/office/drawing/2014/main" id="{8760F51E-BC79-4082-A66E-9EEC23E171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1BEE5A-E96C-4040-BCEB-69F54F8C0049}"/>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3558715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8F5C4-7CB7-4FAC-A6B1-D52D14316A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CAAAEF-48DE-4FD8-A6BC-0083983F83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0A4658-7300-4A06-8A35-721AE448BC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2B3D9E-CE8E-47F2-9A9D-720FFA0C7F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D5C472-7588-458A-8DC9-A5378F3170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3650221-D8B1-4774-9A27-1ACD46881EE1}"/>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8" name="Footer Placeholder 7">
            <a:extLst>
              <a:ext uri="{FF2B5EF4-FFF2-40B4-BE49-F238E27FC236}">
                <a16:creationId xmlns:a16="http://schemas.microsoft.com/office/drawing/2014/main" id="{6DF6C3F1-1F7B-46B1-80AD-AA238EAB025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C68103-1E40-4774-A604-6399421C2CF3}"/>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1667751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7753D-D404-4B5E-A5AC-B73AB12FAA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2C604B-C570-433E-A2A3-F342EF22B328}"/>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4" name="Footer Placeholder 3">
            <a:extLst>
              <a:ext uri="{FF2B5EF4-FFF2-40B4-BE49-F238E27FC236}">
                <a16:creationId xmlns:a16="http://schemas.microsoft.com/office/drawing/2014/main" id="{CA2FC6FF-757B-455A-869C-15CC4B54FD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421C2E-1251-4757-ACAE-D9DADDD8600B}"/>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395071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9D5E38-3CB4-43CE-8151-A91CDA33E645}"/>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3" name="Footer Placeholder 2">
            <a:extLst>
              <a:ext uri="{FF2B5EF4-FFF2-40B4-BE49-F238E27FC236}">
                <a16:creationId xmlns:a16="http://schemas.microsoft.com/office/drawing/2014/main" id="{9A6ED135-FAF4-4327-9FD0-EE62EFAAC3A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3B6DED-9872-4AC2-AF0C-612D1BD3AA23}"/>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408716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B6007-E1AC-4618-8C55-7AD18709A2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443D22A-72D8-4C1F-B8C8-2B0C048FBD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8B0B9B0-325C-4C6B-A727-C791C60658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2EA9F9-9194-420B-B422-E9C6CBA8612F}"/>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6" name="Footer Placeholder 5">
            <a:extLst>
              <a:ext uri="{FF2B5EF4-FFF2-40B4-BE49-F238E27FC236}">
                <a16:creationId xmlns:a16="http://schemas.microsoft.com/office/drawing/2014/main" id="{4D7E0773-F0F8-4A96-BF14-3C518066A4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36F718-296E-467B-B712-BFDCFC7F4B4B}"/>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2506662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3FB43-CCCB-4C28-8152-C4749D9D7D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3B545ED-109E-4A3C-B298-8EF212E532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D6CC38C-94C8-4AC0-9C9A-6A098A923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B3E083-668C-429F-9AB5-A445192B7730}"/>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6" name="Footer Placeholder 5">
            <a:extLst>
              <a:ext uri="{FF2B5EF4-FFF2-40B4-BE49-F238E27FC236}">
                <a16:creationId xmlns:a16="http://schemas.microsoft.com/office/drawing/2014/main" id="{3EFDB90A-DB01-4502-9944-C17953E716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06130F-C954-4DC0-96CC-17FADEF16249}"/>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2691527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03765-9670-45A9-953E-696E18269E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B6539E-E5CD-4053-ACC6-8D9D7D14A45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55DD6E-BA4D-489D-ACE3-2C11731984AD}"/>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E7CC8233-A2CB-4194-A906-91E09A3AF8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7C5CCB-903A-4E2A-AEFB-29F98C1B1614}"/>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1250976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8F90D-FE2D-4FA4-9E34-1AF5E85475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36C9BC-A04A-4D83-A182-9E72CA6CAF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6D6D1E-D5F8-4AD0-8838-D32FF8476D49}"/>
              </a:ext>
            </a:extLst>
          </p:cNvPr>
          <p:cNvSpPr>
            <a:spLocks noGrp="1"/>
          </p:cNvSpPr>
          <p:nvPr>
            <p:ph type="dt" sz="half" idx="10"/>
          </p:nvPr>
        </p:nvSpPr>
        <p:spPr/>
        <p:txBody>
          <a:body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08F0F786-ACA9-4280-98CA-AADC39BDC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8B95A5-6DDA-4887-9D56-C089BF774AEF}"/>
              </a:ext>
            </a:extLst>
          </p:cNvPr>
          <p:cNvSpPr>
            <a:spLocks noGrp="1"/>
          </p:cNvSpPr>
          <p:nvPr>
            <p:ph type="sldNum" sz="quarter" idx="12"/>
          </p:nvPr>
        </p:nvSpPr>
        <p:spPr/>
        <p:txBody>
          <a:bodyPr/>
          <a:lstStyle/>
          <a:p>
            <a:fld id="{B2B97675-DB67-4489-A0A6-EF294EDA56F1}" type="slidenum">
              <a:rPr lang="en-GB" smtClean="0"/>
              <a:t>‹#›</a:t>
            </a:fld>
            <a:endParaRPr lang="en-GB"/>
          </a:p>
        </p:txBody>
      </p:sp>
    </p:spTree>
    <p:extLst>
      <p:ext uri="{BB962C8B-B14F-4D97-AF65-F5344CB8AC3E}">
        <p14:creationId xmlns:p14="http://schemas.microsoft.com/office/powerpoint/2010/main" val="65536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A47D2B-97DB-40FF-A8BA-1090B88B3B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0218F3-E100-4BEE-A775-E5B9139A25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F7F092-8C91-4BB7-9D48-28C7CCDBE7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BD1D5C-4BB7-46CF-99A9-D0931D1142D6}" type="datetimeFigureOut">
              <a:rPr lang="en-GB" smtClean="0"/>
              <a:t>08/02/2021</a:t>
            </a:fld>
            <a:endParaRPr lang="en-GB"/>
          </a:p>
        </p:txBody>
      </p:sp>
      <p:sp>
        <p:nvSpPr>
          <p:cNvPr id="5" name="Footer Placeholder 4">
            <a:extLst>
              <a:ext uri="{FF2B5EF4-FFF2-40B4-BE49-F238E27FC236}">
                <a16:creationId xmlns:a16="http://schemas.microsoft.com/office/drawing/2014/main" id="{CFFBB681-B2F6-4A24-997A-2981419642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E82AEAC-5C84-47C2-98D3-E88ED3938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B97675-DB67-4489-A0A6-EF294EDA56F1}" type="slidenum">
              <a:rPr lang="en-GB" smtClean="0"/>
              <a:t>‹#›</a:t>
            </a:fld>
            <a:endParaRPr lang="en-GB"/>
          </a:p>
        </p:txBody>
      </p:sp>
    </p:spTree>
    <p:extLst>
      <p:ext uri="{BB962C8B-B14F-4D97-AF65-F5344CB8AC3E}">
        <p14:creationId xmlns:p14="http://schemas.microsoft.com/office/powerpoint/2010/main" val="11253704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51EB63C-4910-425C-8BB7-1F27B2F8DAB4}"/>
              </a:ext>
            </a:extLst>
          </p:cNvPr>
          <p:cNvSpPr txBox="1"/>
          <p:nvPr/>
        </p:nvSpPr>
        <p:spPr>
          <a:xfrm>
            <a:off x="2847975" y="251341"/>
            <a:ext cx="6648450" cy="584775"/>
          </a:xfrm>
          <a:prstGeom prst="rect">
            <a:avLst/>
          </a:prstGeom>
          <a:noFill/>
        </p:spPr>
        <p:txBody>
          <a:bodyPr wrap="square" rtlCol="0">
            <a:spAutoFit/>
          </a:bodyPr>
          <a:lstStyle/>
          <a:p>
            <a:r>
              <a:rPr lang="en-GB" sz="3200" b="1" u="sng" dirty="0">
                <a:solidFill>
                  <a:schemeClr val="accent2">
                    <a:lumMod val="75000"/>
                  </a:schemeClr>
                </a:solidFill>
                <a:latin typeface="Castellar" panose="020A0402060406010301" pitchFamily="18" charset="0"/>
              </a:rPr>
              <a:t>Mystical </a:t>
            </a:r>
            <a:r>
              <a:rPr lang="en-GB" sz="3200" b="1" u="sng" dirty="0" err="1">
                <a:solidFill>
                  <a:schemeClr val="accent2">
                    <a:lumMod val="75000"/>
                  </a:schemeClr>
                </a:solidFill>
                <a:latin typeface="Castellar" panose="020A0402060406010301" pitchFamily="18" charset="0"/>
              </a:rPr>
              <a:t>Chichen</a:t>
            </a:r>
            <a:r>
              <a:rPr lang="en-GB" sz="3200" b="1" u="sng" dirty="0">
                <a:solidFill>
                  <a:schemeClr val="accent2">
                    <a:lumMod val="75000"/>
                  </a:schemeClr>
                </a:solidFill>
                <a:latin typeface="Castellar" panose="020A0402060406010301" pitchFamily="18" charset="0"/>
              </a:rPr>
              <a:t> Itza</a:t>
            </a:r>
          </a:p>
        </p:txBody>
      </p:sp>
      <p:sp>
        <p:nvSpPr>
          <p:cNvPr id="7" name="TextBox 6">
            <a:extLst>
              <a:ext uri="{FF2B5EF4-FFF2-40B4-BE49-F238E27FC236}">
                <a16:creationId xmlns:a16="http://schemas.microsoft.com/office/drawing/2014/main" id="{8614B074-0F22-424B-B406-1DC1E3AD9942}"/>
              </a:ext>
            </a:extLst>
          </p:cNvPr>
          <p:cNvSpPr txBox="1"/>
          <p:nvPr/>
        </p:nvSpPr>
        <p:spPr>
          <a:xfrm>
            <a:off x="203234" y="915352"/>
            <a:ext cx="11647254"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GB" sz="1600" dirty="0"/>
              <a:t>To the north of the Yucatan Peninsula is </a:t>
            </a:r>
            <a:r>
              <a:rPr lang="en-GB" sz="1600" dirty="0" err="1"/>
              <a:t>Chichen</a:t>
            </a:r>
            <a:r>
              <a:rPr lang="en-GB" sz="1600" dirty="0"/>
              <a:t> Itza. It is the base of all Mayan culture and one of the most famous archaeological sites on the planet famous for it’s architecture and mysticism. Discover why you can not miss this wonderous place.</a:t>
            </a:r>
          </a:p>
        </p:txBody>
      </p:sp>
      <p:pic>
        <p:nvPicPr>
          <p:cNvPr id="9" name="Picture 8" descr="A picture containing nature, cloud, sunset, clouds&#10;&#10;Description automatically generated">
            <a:extLst>
              <a:ext uri="{FF2B5EF4-FFF2-40B4-BE49-F238E27FC236}">
                <a16:creationId xmlns:a16="http://schemas.microsoft.com/office/drawing/2014/main" id="{5B7A622E-1359-4876-A82C-E7494EF928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34" y="1662642"/>
            <a:ext cx="2653799" cy="1815882"/>
          </a:xfrm>
          <a:prstGeom prst="rect">
            <a:avLst/>
          </a:prstGeom>
        </p:spPr>
      </p:pic>
      <p:pic>
        <p:nvPicPr>
          <p:cNvPr id="11" name="Picture 10">
            <a:extLst>
              <a:ext uri="{FF2B5EF4-FFF2-40B4-BE49-F238E27FC236}">
                <a16:creationId xmlns:a16="http://schemas.microsoft.com/office/drawing/2014/main" id="{8A106032-C13C-4EFA-8B04-C9A113B878B3}"/>
              </a:ext>
            </a:extLst>
          </p:cNvPr>
          <p:cNvPicPr>
            <a:picLocks noChangeAspect="1"/>
          </p:cNvPicPr>
          <p:nvPr/>
        </p:nvPicPr>
        <p:blipFill rotWithShape="1">
          <a:blip r:embed="rId3">
            <a:extLst>
              <a:ext uri="{28A0092B-C50C-407E-A947-70E740481C1C}">
                <a14:useLocalDpi xmlns:a14="http://schemas.microsoft.com/office/drawing/2010/main" val="0"/>
              </a:ext>
            </a:extLst>
          </a:blip>
          <a:srcRect t="44444" b="8000"/>
          <a:stretch/>
        </p:blipFill>
        <p:spPr>
          <a:xfrm>
            <a:off x="6096000" y="2994488"/>
            <a:ext cx="3177671" cy="2585323"/>
          </a:xfrm>
          <a:prstGeom prst="rect">
            <a:avLst/>
          </a:prstGeom>
        </p:spPr>
      </p:pic>
      <p:pic>
        <p:nvPicPr>
          <p:cNvPr id="13" name="Picture 12">
            <a:extLst>
              <a:ext uri="{FF2B5EF4-FFF2-40B4-BE49-F238E27FC236}">
                <a16:creationId xmlns:a16="http://schemas.microsoft.com/office/drawing/2014/main" id="{EE3E3145-F162-4B37-8D4F-40B14780D7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233" y="3444080"/>
            <a:ext cx="2661936" cy="2135731"/>
          </a:xfrm>
          <a:prstGeom prst="rect">
            <a:avLst/>
          </a:prstGeom>
        </p:spPr>
      </p:pic>
      <p:sp>
        <p:nvSpPr>
          <p:cNvPr id="16" name="Rectangle 15">
            <a:extLst>
              <a:ext uri="{FF2B5EF4-FFF2-40B4-BE49-F238E27FC236}">
                <a16:creationId xmlns:a16="http://schemas.microsoft.com/office/drawing/2014/main" id="{0E6FEB2F-7F04-4ECC-9832-4162625AB41C}"/>
              </a:ext>
            </a:extLst>
          </p:cNvPr>
          <p:cNvSpPr/>
          <p:nvPr/>
        </p:nvSpPr>
        <p:spPr>
          <a:xfrm>
            <a:off x="2843791" y="1662642"/>
            <a:ext cx="6387321" cy="132343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600" u="none" strike="noStrike" dirty="0">
                <a:solidFill>
                  <a:srgbClr val="3C4043"/>
                </a:solidFill>
                <a:effectLst/>
              </a:rPr>
              <a:t>The brilliant ruins of </a:t>
            </a:r>
            <a:r>
              <a:rPr lang="en-GB" sz="1600" u="none" strike="noStrike" dirty="0" err="1">
                <a:solidFill>
                  <a:srgbClr val="3C4043"/>
                </a:solidFill>
                <a:effectLst/>
              </a:rPr>
              <a:t>Chichén</a:t>
            </a:r>
            <a:r>
              <a:rPr lang="en-GB" sz="1600" u="none" strike="noStrike" dirty="0">
                <a:solidFill>
                  <a:srgbClr val="3C4043"/>
                </a:solidFill>
                <a:effectLst/>
              </a:rPr>
              <a:t> </a:t>
            </a:r>
            <a:r>
              <a:rPr lang="en-GB" sz="1600" u="none" strike="noStrike" dirty="0" err="1">
                <a:solidFill>
                  <a:srgbClr val="3C4043"/>
                </a:solidFill>
                <a:effectLst/>
              </a:rPr>
              <a:t>Itzá</a:t>
            </a:r>
            <a:r>
              <a:rPr lang="en-GB" sz="1600" u="none" strike="noStrike" dirty="0">
                <a:solidFill>
                  <a:srgbClr val="3C4043"/>
                </a:solidFill>
                <a:effectLst/>
              </a:rPr>
              <a:t> tell the story of a once dazzling ancient city that was the centre of the Maya empire in Central America. The stepped pyramids, temples, columned arcades, and other stone structures of </a:t>
            </a:r>
            <a:r>
              <a:rPr lang="en-GB" sz="1600" u="none" strike="noStrike" dirty="0" err="1">
                <a:solidFill>
                  <a:srgbClr val="3C4043"/>
                </a:solidFill>
                <a:effectLst/>
              </a:rPr>
              <a:t>Chichén</a:t>
            </a:r>
            <a:r>
              <a:rPr lang="en-GB" sz="1600" u="none" strike="noStrike" dirty="0">
                <a:solidFill>
                  <a:srgbClr val="3C4043"/>
                </a:solidFill>
                <a:effectLst/>
              </a:rPr>
              <a:t> </a:t>
            </a:r>
            <a:r>
              <a:rPr lang="en-GB" sz="1600" u="none" strike="noStrike" dirty="0" err="1">
                <a:solidFill>
                  <a:srgbClr val="3C4043"/>
                </a:solidFill>
                <a:effectLst/>
              </a:rPr>
              <a:t>Itzá</a:t>
            </a:r>
            <a:r>
              <a:rPr lang="en-GB" sz="1600" u="none" strike="noStrike" dirty="0">
                <a:solidFill>
                  <a:srgbClr val="3C4043"/>
                </a:solidFill>
                <a:effectLst/>
              </a:rPr>
              <a:t> were sacred to the Maya and formed the advanced urban centre of their empire from A.D. 750 to 1200.</a:t>
            </a:r>
            <a:endParaRPr lang="en-GB" sz="1600" dirty="0"/>
          </a:p>
        </p:txBody>
      </p:sp>
      <p:sp>
        <p:nvSpPr>
          <p:cNvPr id="17" name="Rectangle 16">
            <a:extLst>
              <a:ext uri="{FF2B5EF4-FFF2-40B4-BE49-F238E27FC236}">
                <a16:creationId xmlns:a16="http://schemas.microsoft.com/office/drawing/2014/main" id="{AA96F9A9-A723-4672-9F4E-492FDBBB97D2}"/>
              </a:ext>
            </a:extLst>
          </p:cNvPr>
          <p:cNvSpPr/>
          <p:nvPr/>
        </p:nvSpPr>
        <p:spPr>
          <a:xfrm>
            <a:off x="9239249" y="3478524"/>
            <a:ext cx="2476502" cy="255454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en-GB" sz="1600" dirty="0">
                <a:solidFill>
                  <a:srgbClr val="3C4043"/>
                </a:solidFill>
                <a:latin typeface="arial" panose="020B0604020202020204" pitchFamily="34" charset="0"/>
              </a:rPr>
              <a:t>The name comes</a:t>
            </a:r>
            <a:r>
              <a:rPr lang="en-GB" sz="1600" b="0" u="none" strike="noStrike" dirty="0">
                <a:solidFill>
                  <a:srgbClr val="3C4043"/>
                </a:solidFill>
                <a:effectLst/>
                <a:latin typeface="arial" panose="020B0604020202020204" pitchFamily="34" charset="0"/>
              </a:rPr>
              <a:t> from a large sinkhole known as the Sacred Cenote or 'mouth of the well of the </a:t>
            </a:r>
            <a:r>
              <a:rPr lang="en-GB" sz="1600" b="1" u="none" strike="noStrike" dirty="0">
                <a:solidFill>
                  <a:srgbClr val="3C4043"/>
                </a:solidFill>
                <a:effectLst/>
                <a:latin typeface="arial" panose="020B0604020202020204" pitchFamily="34" charset="0"/>
              </a:rPr>
              <a:t>Itza</a:t>
            </a:r>
            <a:r>
              <a:rPr lang="en-GB" sz="1600" b="0" u="none" strike="noStrike" dirty="0">
                <a:solidFill>
                  <a:srgbClr val="3C4043"/>
                </a:solidFill>
                <a:effectLst/>
                <a:latin typeface="arial" panose="020B0604020202020204" pitchFamily="34" charset="0"/>
              </a:rPr>
              <a:t>' into which the Maya threw offerings of jade and gold, and as the presence of bones shows…human sacrifices!</a:t>
            </a:r>
            <a:endParaRPr lang="en-GB" sz="1600" dirty="0"/>
          </a:p>
        </p:txBody>
      </p:sp>
      <p:pic>
        <p:nvPicPr>
          <p:cNvPr id="1026" name="Picture 2" descr="See the source image">
            <a:extLst>
              <a:ext uri="{FF2B5EF4-FFF2-40B4-BE49-F238E27FC236}">
                <a16:creationId xmlns:a16="http://schemas.microsoft.com/office/drawing/2014/main" id="{A159EC20-6486-48A2-8256-3275496729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31112" y="1662642"/>
            <a:ext cx="2619376" cy="181588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35B7142-00C6-4285-BC8C-9B67A736154A}"/>
              </a:ext>
            </a:extLst>
          </p:cNvPr>
          <p:cNvSpPr txBox="1"/>
          <p:nvPr/>
        </p:nvSpPr>
        <p:spPr>
          <a:xfrm>
            <a:off x="203233" y="5709904"/>
            <a:ext cx="9070437" cy="707886"/>
          </a:xfrm>
          <a:prstGeom prst="rect">
            <a:avLst/>
          </a:prstGeom>
          <a:noFill/>
        </p:spPr>
        <p:txBody>
          <a:bodyPr wrap="square" rtlCol="0">
            <a:spAutoFit/>
          </a:bodyPr>
          <a:lstStyle/>
          <a:p>
            <a:r>
              <a:rPr lang="en-GB" sz="2000" b="1" u="sng" dirty="0" err="1">
                <a:solidFill>
                  <a:srgbClr val="FF0000"/>
                </a:solidFill>
                <a:latin typeface="Castellar" panose="020A0402060406010301" pitchFamily="18" charset="0"/>
              </a:rPr>
              <a:t>Chichen</a:t>
            </a:r>
            <a:r>
              <a:rPr lang="en-GB" sz="2000" b="1" u="sng" dirty="0">
                <a:solidFill>
                  <a:srgbClr val="FF0000"/>
                </a:solidFill>
                <a:latin typeface="Castellar" panose="020A0402060406010301" pitchFamily="18" charset="0"/>
              </a:rPr>
              <a:t> Itza is one of the 7 modern wonders of the world…visit now!</a:t>
            </a:r>
          </a:p>
        </p:txBody>
      </p:sp>
      <p:sp>
        <p:nvSpPr>
          <p:cNvPr id="19" name="TextBox 18">
            <a:extLst>
              <a:ext uri="{FF2B5EF4-FFF2-40B4-BE49-F238E27FC236}">
                <a16:creationId xmlns:a16="http://schemas.microsoft.com/office/drawing/2014/main" id="{A13576EA-E49B-41DB-8501-E254BC3FB548}"/>
              </a:ext>
            </a:extLst>
          </p:cNvPr>
          <p:cNvSpPr txBox="1"/>
          <p:nvPr/>
        </p:nvSpPr>
        <p:spPr>
          <a:xfrm>
            <a:off x="2857033" y="2994489"/>
            <a:ext cx="3238966" cy="258532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GB" dirty="0"/>
              <a:t>Tourists love to visit </a:t>
            </a:r>
            <a:r>
              <a:rPr lang="en-GB" dirty="0" err="1"/>
              <a:t>Chichen</a:t>
            </a:r>
            <a:r>
              <a:rPr lang="en-GB" dirty="0"/>
              <a:t> Itza in the spring to see the serpent. When the late afternoon sun hits the northwest corner, triangular   shadows cascade down and end at  the serpents head,  creating a look like a snake slithering down the pyramid.   </a:t>
            </a:r>
          </a:p>
        </p:txBody>
      </p:sp>
    </p:spTree>
    <p:extLst>
      <p:ext uri="{BB962C8B-B14F-4D97-AF65-F5344CB8AC3E}">
        <p14:creationId xmlns:p14="http://schemas.microsoft.com/office/powerpoint/2010/main" val="17032626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4736</TotalTime>
  <Words>215</Words>
  <Application>Microsoft Office PowerPoint</Application>
  <PresentationFormat>Widescreen</PresentationFormat>
  <Paragraphs>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vt:lpstr>
      <vt:lpstr>Calibri</vt:lpstr>
      <vt:lpstr>Calibri Light</vt:lpstr>
      <vt:lpstr>Castellar</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Russell Moore (Omnicom Management Europe)</dc:creator>
  <cp:lastModifiedBy>Upham Local account</cp:lastModifiedBy>
  <cp:revision>19</cp:revision>
  <dcterms:created xsi:type="dcterms:W3CDTF">2021-02-04T10:07:51Z</dcterms:created>
  <dcterms:modified xsi:type="dcterms:W3CDTF">2021-02-08T07:31:40Z</dcterms:modified>
</cp:coreProperties>
</file>