
<file path=[Content_Types].xml><?xml version="1.0" encoding="utf-8"?>
<Types xmlns="http://schemas.openxmlformats.org/package/2006/content-types">
  <Default Extension="png" ContentType="image/png"/>
  <Default Extension="m4a" ContentType="audio/mp4"/>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7" r:id="rId5"/>
    <p:sldId id="258" r:id="rId6"/>
    <p:sldId id="295" r:id="rId7"/>
    <p:sldId id="259" r:id="rId8"/>
    <p:sldId id="260" r:id="rId9"/>
    <p:sldId id="261" r:id="rId10"/>
    <p:sldId id="262" r:id="rId11"/>
    <p:sldId id="263" r:id="rId12"/>
    <p:sldId id="264" r:id="rId13"/>
    <p:sldId id="265" r:id="rId14"/>
    <p:sldId id="266" r:id="rId15"/>
    <p:sldId id="268" r:id="rId16"/>
    <p:sldId id="269" r:id="rId17"/>
    <p:sldId id="270" r:id="rId18"/>
    <p:sldId id="271" r:id="rId19"/>
    <p:sldId id="298" r:id="rId20"/>
    <p:sldId id="299" r:id="rId21"/>
    <p:sldId id="300" r:id="rId22"/>
    <p:sldId id="303" r:id="rId23"/>
    <p:sldId id="301" r:id="rId24"/>
    <p:sldId id="302" r:id="rId25"/>
    <p:sldId id="304"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3" d="100"/>
          <a:sy n="73" d="100"/>
        </p:scale>
        <p:origin x="618"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Kimber.16" userId="bc683ee8-31f6-4f60-9797-9dae9a828663" providerId="ADAL" clId="{9E09844B-F2DA-4A4A-A872-4A74F403D1A0}"/>
    <pc:docChg chg="undo custSel addSld delSld modSld sldOrd">
      <pc:chgData name="R.Kimber.16" userId="bc683ee8-31f6-4f60-9797-9dae9a828663" providerId="ADAL" clId="{9E09844B-F2DA-4A4A-A872-4A74F403D1A0}" dt="2020-05-01T12:00:28.606" v="3352" actId="20577"/>
      <pc:docMkLst>
        <pc:docMk/>
      </pc:docMkLst>
      <pc:sldChg chg="addSp modSp">
        <pc:chgData name="R.Kimber.16" userId="bc683ee8-31f6-4f60-9797-9dae9a828663" providerId="ADAL" clId="{9E09844B-F2DA-4A4A-A872-4A74F403D1A0}" dt="2020-04-29T17:49:41.288" v="11" actId="207"/>
        <pc:sldMkLst>
          <pc:docMk/>
          <pc:sldMk cId="3120732876" sldId="257"/>
        </pc:sldMkLst>
        <pc:spChg chg="add mod">
          <ac:chgData name="R.Kimber.16" userId="bc683ee8-31f6-4f60-9797-9dae9a828663" providerId="ADAL" clId="{9E09844B-F2DA-4A4A-A872-4A74F403D1A0}" dt="2020-04-29T17:49:41.288" v="11" actId="207"/>
          <ac:spMkLst>
            <pc:docMk/>
            <pc:sldMk cId="3120732876" sldId="257"/>
            <ac:spMk id="5" creationId="{665A3736-9E06-40C6-9371-25B35D3B38F4}"/>
          </ac:spMkLst>
        </pc:spChg>
      </pc:sldChg>
      <pc:sldChg chg="addSp modSp">
        <pc:chgData name="R.Kimber.16" userId="bc683ee8-31f6-4f60-9797-9dae9a828663" providerId="ADAL" clId="{9E09844B-F2DA-4A4A-A872-4A74F403D1A0}" dt="2020-04-30T17:10:15.805" v="862" actId="20577"/>
        <pc:sldMkLst>
          <pc:docMk/>
          <pc:sldMk cId="2505013722" sldId="258"/>
        </pc:sldMkLst>
        <pc:spChg chg="mod">
          <ac:chgData name="R.Kimber.16" userId="bc683ee8-31f6-4f60-9797-9dae9a828663" providerId="ADAL" clId="{9E09844B-F2DA-4A4A-A872-4A74F403D1A0}" dt="2020-04-30T17:10:15.805" v="862" actId="20577"/>
          <ac:spMkLst>
            <pc:docMk/>
            <pc:sldMk cId="2505013722" sldId="258"/>
            <ac:spMk id="3" creationId="{D178122A-801F-4B87-BA7A-B5004FEC81DC}"/>
          </ac:spMkLst>
        </pc:spChg>
        <pc:picChg chg="add mod">
          <ac:chgData name="R.Kimber.16" userId="bc683ee8-31f6-4f60-9797-9dae9a828663" providerId="ADAL" clId="{9E09844B-F2DA-4A4A-A872-4A74F403D1A0}" dt="2020-04-29T17:55:49.546" v="239" actId="1035"/>
          <ac:picMkLst>
            <pc:docMk/>
            <pc:sldMk cId="2505013722" sldId="258"/>
            <ac:picMk id="5" creationId="{9CF15CF5-D653-4654-8066-5358BE2D2D73}"/>
          </ac:picMkLst>
        </pc:picChg>
      </pc:sldChg>
      <pc:sldChg chg="add modAnim">
        <pc:chgData name="R.Kimber.16" userId="bc683ee8-31f6-4f60-9797-9dae9a828663" providerId="ADAL" clId="{9E09844B-F2DA-4A4A-A872-4A74F403D1A0}" dt="2020-04-30T17:08:04.439" v="755"/>
        <pc:sldMkLst>
          <pc:docMk/>
          <pc:sldMk cId="3212562471" sldId="259"/>
        </pc:sldMkLst>
      </pc:sldChg>
      <pc:sldChg chg="add modAnim">
        <pc:chgData name="R.Kimber.16" userId="bc683ee8-31f6-4f60-9797-9dae9a828663" providerId="ADAL" clId="{9E09844B-F2DA-4A4A-A872-4A74F403D1A0}" dt="2020-04-30T17:08:10.523" v="756"/>
        <pc:sldMkLst>
          <pc:docMk/>
          <pc:sldMk cId="1111501424" sldId="260"/>
        </pc:sldMkLst>
      </pc:sldChg>
      <pc:sldChg chg="add modAnim">
        <pc:chgData name="R.Kimber.16" userId="bc683ee8-31f6-4f60-9797-9dae9a828663" providerId="ADAL" clId="{9E09844B-F2DA-4A4A-A872-4A74F403D1A0}" dt="2020-04-30T17:08:15.518" v="757"/>
        <pc:sldMkLst>
          <pc:docMk/>
          <pc:sldMk cId="2320567276" sldId="261"/>
        </pc:sldMkLst>
      </pc:sldChg>
      <pc:sldChg chg="add modAnim">
        <pc:chgData name="R.Kimber.16" userId="bc683ee8-31f6-4f60-9797-9dae9a828663" providerId="ADAL" clId="{9E09844B-F2DA-4A4A-A872-4A74F403D1A0}" dt="2020-04-30T17:08:20.750" v="758"/>
        <pc:sldMkLst>
          <pc:docMk/>
          <pc:sldMk cId="2558809236" sldId="262"/>
        </pc:sldMkLst>
      </pc:sldChg>
      <pc:sldChg chg="add modAnim">
        <pc:chgData name="R.Kimber.16" userId="bc683ee8-31f6-4f60-9797-9dae9a828663" providerId="ADAL" clId="{9E09844B-F2DA-4A4A-A872-4A74F403D1A0}" dt="2020-04-30T17:08:26.765" v="759"/>
        <pc:sldMkLst>
          <pc:docMk/>
          <pc:sldMk cId="2661108066" sldId="263"/>
        </pc:sldMkLst>
      </pc:sldChg>
      <pc:sldChg chg="addSp modSp add modAnim">
        <pc:chgData name="R.Kimber.16" userId="bc683ee8-31f6-4f60-9797-9dae9a828663" providerId="ADAL" clId="{9E09844B-F2DA-4A4A-A872-4A74F403D1A0}" dt="2020-05-01T10:03:34.438" v="3337" actId="207"/>
        <pc:sldMkLst>
          <pc:docMk/>
          <pc:sldMk cId="1136294892" sldId="264"/>
        </pc:sldMkLst>
        <pc:spChg chg="add mod">
          <ac:chgData name="R.Kimber.16" userId="bc683ee8-31f6-4f60-9797-9dae9a828663" providerId="ADAL" clId="{9E09844B-F2DA-4A4A-A872-4A74F403D1A0}" dt="2020-05-01T10:03:34.438" v="3337" actId="207"/>
          <ac:spMkLst>
            <pc:docMk/>
            <pc:sldMk cId="1136294892" sldId="264"/>
            <ac:spMk id="4" creationId="{64EC6DA2-7272-442A-8257-1DFACEFF6355}"/>
          </ac:spMkLst>
        </pc:spChg>
        <pc:spChg chg="mod">
          <ac:chgData name="R.Kimber.16" userId="bc683ee8-31f6-4f60-9797-9dae9a828663" providerId="ADAL" clId="{9E09844B-F2DA-4A4A-A872-4A74F403D1A0}" dt="2020-05-01T10:01:58.972" v="3058" actId="20577"/>
          <ac:spMkLst>
            <pc:docMk/>
            <pc:sldMk cId="1136294892" sldId="264"/>
            <ac:spMk id="5" creationId="{1BEEE151-8AF4-4990-A28B-0C40B9305574}"/>
          </ac:spMkLst>
        </pc:spChg>
      </pc:sldChg>
      <pc:sldChg chg="add modAnim">
        <pc:chgData name="R.Kimber.16" userId="bc683ee8-31f6-4f60-9797-9dae9a828663" providerId="ADAL" clId="{9E09844B-F2DA-4A4A-A872-4A74F403D1A0}" dt="2020-04-30T17:08:35.007" v="761"/>
        <pc:sldMkLst>
          <pc:docMk/>
          <pc:sldMk cId="1543422888" sldId="265"/>
        </pc:sldMkLst>
      </pc:sldChg>
      <pc:sldChg chg="add modAnim">
        <pc:chgData name="R.Kimber.16" userId="bc683ee8-31f6-4f60-9797-9dae9a828663" providerId="ADAL" clId="{9E09844B-F2DA-4A4A-A872-4A74F403D1A0}" dt="2020-04-30T17:08:41.381" v="762"/>
        <pc:sldMkLst>
          <pc:docMk/>
          <pc:sldMk cId="3486654361" sldId="266"/>
        </pc:sldMkLst>
      </pc:sldChg>
      <pc:sldChg chg="new del">
        <pc:chgData name="R.Kimber.16" userId="bc683ee8-31f6-4f60-9797-9dae9a828663" providerId="ADAL" clId="{9E09844B-F2DA-4A4A-A872-4A74F403D1A0}" dt="2020-04-30T16:53:02.520" v="244" actId="47"/>
        <pc:sldMkLst>
          <pc:docMk/>
          <pc:sldMk cId="2532233732" sldId="267"/>
        </pc:sldMkLst>
      </pc:sldChg>
      <pc:sldChg chg="modSp new">
        <pc:chgData name="R.Kimber.16" userId="bc683ee8-31f6-4f60-9797-9dae9a828663" providerId="ADAL" clId="{9E09844B-F2DA-4A4A-A872-4A74F403D1A0}" dt="2020-04-30T17:05:57.069" v="720" actId="6549"/>
        <pc:sldMkLst>
          <pc:docMk/>
          <pc:sldMk cId="4043365987" sldId="268"/>
        </pc:sldMkLst>
        <pc:spChg chg="mod">
          <ac:chgData name="R.Kimber.16" userId="bc683ee8-31f6-4f60-9797-9dae9a828663" providerId="ADAL" clId="{9E09844B-F2DA-4A4A-A872-4A74F403D1A0}" dt="2020-04-30T16:57:20.807" v="397" actId="122"/>
          <ac:spMkLst>
            <pc:docMk/>
            <pc:sldMk cId="4043365987" sldId="268"/>
            <ac:spMk id="2" creationId="{77C8FF42-87AD-424C-B561-8D111ACA184F}"/>
          </ac:spMkLst>
        </pc:spChg>
        <pc:spChg chg="mod">
          <ac:chgData name="R.Kimber.16" userId="bc683ee8-31f6-4f60-9797-9dae9a828663" providerId="ADAL" clId="{9E09844B-F2DA-4A4A-A872-4A74F403D1A0}" dt="2020-04-30T17:05:57.069" v="720" actId="6549"/>
          <ac:spMkLst>
            <pc:docMk/>
            <pc:sldMk cId="4043365987" sldId="268"/>
            <ac:spMk id="3" creationId="{4EFD47D8-8E75-4A56-A5D6-45DC06625BFF}"/>
          </ac:spMkLst>
        </pc:spChg>
      </pc:sldChg>
      <pc:sldChg chg="addSp delSp modSp add ord delAnim">
        <pc:chgData name="R.Kimber.16" userId="bc683ee8-31f6-4f60-9797-9dae9a828663" providerId="ADAL" clId="{9E09844B-F2DA-4A4A-A872-4A74F403D1A0}" dt="2020-05-01T10:08:33.723" v="3342" actId="1076"/>
        <pc:sldMkLst>
          <pc:docMk/>
          <pc:sldMk cId="3631339796" sldId="269"/>
        </pc:sldMkLst>
        <pc:spChg chg="mod">
          <ac:chgData name="R.Kimber.16" userId="bc683ee8-31f6-4f60-9797-9dae9a828663" providerId="ADAL" clId="{9E09844B-F2DA-4A4A-A872-4A74F403D1A0}" dt="2020-04-30T17:03:27.808" v="685" actId="1076"/>
          <ac:spMkLst>
            <pc:docMk/>
            <pc:sldMk cId="3631339796" sldId="269"/>
            <ac:spMk id="2" creationId="{1BE75D2C-F361-47EF-B711-2024AC5BC5D5}"/>
          </ac:spMkLst>
        </pc:spChg>
        <pc:spChg chg="mod">
          <ac:chgData name="R.Kimber.16" userId="bc683ee8-31f6-4f60-9797-9dae9a828663" providerId="ADAL" clId="{9E09844B-F2DA-4A4A-A872-4A74F403D1A0}" dt="2020-04-30T17:03:31.217" v="686" actId="1076"/>
          <ac:spMkLst>
            <pc:docMk/>
            <pc:sldMk cId="3631339796" sldId="269"/>
            <ac:spMk id="5" creationId="{1BEEE151-8AF4-4990-A28B-0C40B9305574}"/>
          </ac:spMkLst>
        </pc:spChg>
        <pc:spChg chg="add mod">
          <ac:chgData name="R.Kimber.16" userId="bc683ee8-31f6-4f60-9797-9dae9a828663" providerId="ADAL" clId="{9E09844B-F2DA-4A4A-A872-4A74F403D1A0}" dt="2020-04-30T17:03:40.285" v="690" actId="1076"/>
          <ac:spMkLst>
            <pc:docMk/>
            <pc:sldMk cId="3631339796" sldId="269"/>
            <ac:spMk id="8" creationId="{D60ECECF-F5A6-40FE-82F1-6AF271517A8A}"/>
          </ac:spMkLst>
        </pc:spChg>
        <pc:picChg chg="add del mod">
          <ac:chgData name="R.Kimber.16" userId="bc683ee8-31f6-4f60-9797-9dae9a828663" providerId="ADAL" clId="{9E09844B-F2DA-4A4A-A872-4A74F403D1A0}" dt="2020-04-30T16:53:57.573" v="269" actId="478"/>
          <ac:picMkLst>
            <pc:docMk/>
            <pc:sldMk cId="3631339796" sldId="269"/>
            <ac:picMk id="3" creationId="{38900D64-262B-4D00-8E01-5CD547F9428A}"/>
          </ac:picMkLst>
        </pc:picChg>
        <pc:picChg chg="add mod">
          <ac:chgData name="R.Kimber.16" userId="bc683ee8-31f6-4f60-9797-9dae9a828663" providerId="ADAL" clId="{9E09844B-F2DA-4A4A-A872-4A74F403D1A0}" dt="2020-04-30T17:03:23.437" v="684" actId="1076"/>
          <ac:picMkLst>
            <pc:docMk/>
            <pc:sldMk cId="3631339796" sldId="269"/>
            <ac:picMk id="4" creationId="{6B308122-7060-4746-B2D7-E8CEF7BFA05C}"/>
          </ac:picMkLst>
        </pc:picChg>
        <pc:picChg chg="del">
          <ac:chgData name="R.Kimber.16" userId="bc683ee8-31f6-4f60-9797-9dae9a828663" providerId="ADAL" clId="{9E09844B-F2DA-4A4A-A872-4A74F403D1A0}" dt="2020-04-30T16:53:15.415" v="265" actId="478"/>
          <ac:picMkLst>
            <pc:docMk/>
            <pc:sldMk cId="3631339796" sldId="269"/>
            <ac:picMk id="6" creationId="{FF8E0F70-D1CD-4F76-B7A1-6ABA26A35AF0}"/>
          </ac:picMkLst>
        </pc:picChg>
        <pc:picChg chg="del">
          <ac:chgData name="R.Kimber.16" userId="bc683ee8-31f6-4f60-9797-9dae9a828663" providerId="ADAL" clId="{9E09844B-F2DA-4A4A-A872-4A74F403D1A0}" dt="2020-04-30T17:00:53.959" v="539" actId="478"/>
          <ac:picMkLst>
            <pc:docMk/>
            <pc:sldMk cId="3631339796" sldId="269"/>
            <ac:picMk id="7" creationId="{B80B2F47-F492-45B0-B9C7-1A0D271B778B}"/>
          </ac:picMkLst>
        </pc:picChg>
        <pc:picChg chg="del mod">
          <ac:chgData name="R.Kimber.16" userId="bc683ee8-31f6-4f60-9797-9dae9a828663" providerId="ADAL" clId="{9E09844B-F2DA-4A4A-A872-4A74F403D1A0}" dt="2020-05-01T10:08:20.443" v="3340" actId="478"/>
          <ac:picMkLst>
            <pc:docMk/>
            <pc:sldMk cId="3631339796" sldId="269"/>
            <ac:picMk id="9" creationId="{15F726F4-2CEB-4E42-AFCE-6DD755AAD1A1}"/>
          </ac:picMkLst>
        </pc:picChg>
        <pc:picChg chg="mod">
          <ac:chgData name="R.Kimber.16" userId="bc683ee8-31f6-4f60-9797-9dae9a828663" providerId="ADAL" clId="{9E09844B-F2DA-4A4A-A872-4A74F403D1A0}" dt="2020-05-01T10:08:33.723" v="3342" actId="1076"/>
          <ac:picMkLst>
            <pc:docMk/>
            <pc:sldMk cId="3631339796" sldId="269"/>
            <ac:picMk id="10" creationId="{DB8F46C6-C59A-48BA-A0B5-DB72FD470B58}"/>
          </ac:picMkLst>
        </pc:picChg>
      </pc:sldChg>
      <pc:sldChg chg="addSp delSp modSp add delAnim">
        <pc:chgData name="R.Kimber.16" userId="bc683ee8-31f6-4f60-9797-9dae9a828663" providerId="ADAL" clId="{9E09844B-F2DA-4A4A-A872-4A74F403D1A0}" dt="2020-05-01T12:00:28.606" v="3352" actId="20577"/>
        <pc:sldMkLst>
          <pc:docMk/>
          <pc:sldMk cId="1168155480" sldId="270"/>
        </pc:sldMkLst>
        <pc:spChg chg="mod">
          <ac:chgData name="R.Kimber.16" userId="bc683ee8-31f6-4f60-9797-9dae9a828663" providerId="ADAL" clId="{9E09844B-F2DA-4A4A-A872-4A74F403D1A0}" dt="2020-04-30T17:03:50.221" v="693" actId="1076"/>
          <ac:spMkLst>
            <pc:docMk/>
            <pc:sldMk cId="1168155480" sldId="270"/>
            <ac:spMk id="2" creationId="{1BE75D2C-F361-47EF-B711-2024AC5BC5D5}"/>
          </ac:spMkLst>
        </pc:spChg>
        <pc:spChg chg="add del">
          <ac:chgData name="R.Kimber.16" userId="bc683ee8-31f6-4f60-9797-9dae9a828663" providerId="ADAL" clId="{9E09844B-F2DA-4A4A-A872-4A74F403D1A0}" dt="2020-04-30T17:03:57.069" v="696" actId="478"/>
          <ac:spMkLst>
            <pc:docMk/>
            <pc:sldMk cId="1168155480" sldId="270"/>
            <ac:spMk id="4" creationId="{72059A9C-1C11-4B05-8BC1-A7428D1607FC}"/>
          </ac:spMkLst>
        </pc:spChg>
        <pc:spChg chg="mod">
          <ac:chgData name="R.Kimber.16" userId="bc683ee8-31f6-4f60-9797-9dae9a828663" providerId="ADAL" clId="{9E09844B-F2DA-4A4A-A872-4A74F403D1A0}" dt="2020-04-30T17:03:53.813" v="694" actId="1076"/>
          <ac:spMkLst>
            <pc:docMk/>
            <pc:sldMk cId="1168155480" sldId="270"/>
            <ac:spMk id="5" creationId="{1BEEE151-8AF4-4990-A28B-0C40B9305574}"/>
          </ac:spMkLst>
        </pc:spChg>
        <pc:spChg chg="add mod">
          <ac:chgData name="R.Kimber.16" userId="bc683ee8-31f6-4f60-9797-9dae9a828663" providerId="ADAL" clId="{9E09844B-F2DA-4A4A-A872-4A74F403D1A0}" dt="2020-05-01T12:00:28.606" v="3352" actId="20577"/>
          <ac:spMkLst>
            <pc:docMk/>
            <pc:sldMk cId="1168155480" sldId="270"/>
            <ac:spMk id="8" creationId="{56BC2558-08D4-4205-9777-14D21B41C2E6}"/>
          </ac:spMkLst>
        </pc:spChg>
        <pc:picChg chg="mod">
          <ac:chgData name="R.Kimber.16" userId="bc683ee8-31f6-4f60-9797-9dae9a828663" providerId="ADAL" clId="{9E09844B-F2DA-4A4A-A872-4A74F403D1A0}" dt="2020-04-30T17:03:46.468" v="692" actId="1076"/>
          <ac:picMkLst>
            <pc:docMk/>
            <pc:sldMk cId="1168155480" sldId="270"/>
            <ac:picMk id="3" creationId="{38900D64-262B-4D00-8E01-5CD547F9428A}"/>
          </ac:picMkLst>
        </pc:picChg>
        <pc:picChg chg="mod">
          <ac:chgData name="R.Kimber.16" userId="bc683ee8-31f6-4f60-9797-9dae9a828663" providerId="ADAL" clId="{9E09844B-F2DA-4A4A-A872-4A74F403D1A0}" dt="2020-05-01T10:08:50.554" v="3344" actId="1076"/>
          <ac:picMkLst>
            <pc:docMk/>
            <pc:sldMk cId="1168155480" sldId="270"/>
            <ac:picMk id="6" creationId="{466D12D5-0E73-4D6C-9B31-E6EC1BA1AA0F}"/>
          </ac:picMkLst>
        </pc:picChg>
        <pc:picChg chg="del">
          <ac:chgData name="R.Kimber.16" userId="bc683ee8-31f6-4f60-9797-9dae9a828663" providerId="ADAL" clId="{9E09844B-F2DA-4A4A-A872-4A74F403D1A0}" dt="2020-04-30T17:00:57.541" v="540" actId="478"/>
          <ac:picMkLst>
            <pc:docMk/>
            <pc:sldMk cId="1168155480" sldId="270"/>
            <ac:picMk id="7" creationId="{B80B2F47-F492-45B0-B9C7-1A0D271B778B}"/>
          </ac:picMkLst>
        </pc:picChg>
      </pc:sldChg>
      <pc:sldChg chg="addSp delSp modSp add delAnim">
        <pc:chgData name="R.Kimber.16" userId="bc683ee8-31f6-4f60-9797-9dae9a828663" providerId="ADAL" clId="{9E09844B-F2DA-4A4A-A872-4A74F403D1A0}" dt="2020-05-01T10:09:12.638" v="3346" actId="1076"/>
        <pc:sldMkLst>
          <pc:docMk/>
          <pc:sldMk cId="2217772386" sldId="271"/>
        </pc:sldMkLst>
        <pc:spChg chg="mod">
          <ac:chgData name="R.Kimber.16" userId="bc683ee8-31f6-4f60-9797-9dae9a828663" providerId="ADAL" clId="{9E09844B-F2DA-4A4A-A872-4A74F403D1A0}" dt="2020-04-30T17:05:40.230" v="700" actId="1076"/>
          <ac:spMkLst>
            <pc:docMk/>
            <pc:sldMk cId="2217772386" sldId="271"/>
            <ac:spMk id="2" creationId="{1BE75D2C-F361-47EF-B711-2024AC5BC5D5}"/>
          </ac:spMkLst>
        </pc:spChg>
        <pc:spChg chg="mod">
          <ac:chgData name="R.Kimber.16" userId="bc683ee8-31f6-4f60-9797-9dae9a828663" providerId="ADAL" clId="{9E09844B-F2DA-4A4A-A872-4A74F403D1A0}" dt="2020-04-30T17:05:42.486" v="701" actId="1076"/>
          <ac:spMkLst>
            <pc:docMk/>
            <pc:sldMk cId="2217772386" sldId="271"/>
            <ac:spMk id="5" creationId="{1BEEE151-8AF4-4990-A28B-0C40B9305574}"/>
          </ac:spMkLst>
        </pc:spChg>
        <pc:spChg chg="add mod">
          <ac:chgData name="R.Kimber.16" userId="bc683ee8-31f6-4f60-9797-9dae9a828663" providerId="ADAL" clId="{9E09844B-F2DA-4A4A-A872-4A74F403D1A0}" dt="2020-04-30T17:07:27.076" v="754" actId="20577"/>
          <ac:spMkLst>
            <pc:docMk/>
            <pc:sldMk cId="2217772386" sldId="271"/>
            <ac:spMk id="8" creationId="{F34A9342-0AB1-43CA-93F0-5A9B02DF83E6}"/>
          </ac:spMkLst>
        </pc:spChg>
        <pc:picChg chg="del">
          <ac:chgData name="R.Kimber.16" userId="bc683ee8-31f6-4f60-9797-9dae9a828663" providerId="ADAL" clId="{9E09844B-F2DA-4A4A-A872-4A74F403D1A0}" dt="2020-04-30T16:55:00.929" v="293" actId="478"/>
          <ac:picMkLst>
            <pc:docMk/>
            <pc:sldMk cId="2217772386" sldId="271"/>
            <ac:picMk id="3" creationId="{38900D64-262B-4D00-8E01-5CD547F9428A}"/>
          </ac:picMkLst>
        </pc:picChg>
        <pc:picChg chg="add mod">
          <ac:chgData name="R.Kimber.16" userId="bc683ee8-31f6-4f60-9797-9dae9a828663" providerId="ADAL" clId="{9E09844B-F2DA-4A4A-A872-4A74F403D1A0}" dt="2020-04-30T17:05:37.133" v="699" actId="1076"/>
          <ac:picMkLst>
            <pc:docMk/>
            <pc:sldMk cId="2217772386" sldId="271"/>
            <ac:picMk id="4" creationId="{6485768C-9530-4EA9-89F1-955C4A4B2CDC}"/>
          </ac:picMkLst>
        </pc:picChg>
        <pc:picChg chg="mod">
          <ac:chgData name="R.Kimber.16" userId="bc683ee8-31f6-4f60-9797-9dae9a828663" providerId="ADAL" clId="{9E09844B-F2DA-4A4A-A872-4A74F403D1A0}" dt="2020-05-01T10:09:12.638" v="3346" actId="1076"/>
          <ac:picMkLst>
            <pc:docMk/>
            <pc:sldMk cId="2217772386" sldId="271"/>
            <ac:picMk id="6" creationId="{1D469B0B-4AE6-4D99-A57D-03C790148BFE}"/>
          </ac:picMkLst>
        </pc:picChg>
        <pc:picChg chg="del">
          <ac:chgData name="R.Kimber.16" userId="bc683ee8-31f6-4f60-9797-9dae9a828663" providerId="ADAL" clId="{9E09844B-F2DA-4A4A-A872-4A74F403D1A0}" dt="2020-04-30T17:00:59.972" v="541" actId="478"/>
          <ac:picMkLst>
            <pc:docMk/>
            <pc:sldMk cId="2217772386" sldId="271"/>
            <ac:picMk id="7" creationId="{B80B2F47-F492-45B0-B9C7-1A0D271B778B}"/>
          </ac:picMkLst>
        </pc:picChg>
      </pc:sldChg>
      <pc:sldChg chg="new del">
        <pc:chgData name="R.Kimber.16" userId="bc683ee8-31f6-4f60-9797-9dae9a828663" providerId="ADAL" clId="{9E09844B-F2DA-4A4A-A872-4A74F403D1A0}" dt="2020-04-30T16:59:08.273" v="399" actId="47"/>
        <pc:sldMkLst>
          <pc:docMk/>
          <pc:sldMk cId="1589163435" sldId="272"/>
        </pc:sldMkLst>
      </pc:sldChg>
      <pc:sldChg chg="modSp add ord">
        <pc:chgData name="R.Kimber.16" userId="bc683ee8-31f6-4f60-9797-9dae9a828663" providerId="ADAL" clId="{9E09844B-F2DA-4A4A-A872-4A74F403D1A0}" dt="2020-04-30T16:59:46.405" v="416" actId="20577"/>
        <pc:sldMkLst>
          <pc:docMk/>
          <pc:sldMk cId="1709360047" sldId="295"/>
        </pc:sldMkLst>
        <pc:spChg chg="mod">
          <ac:chgData name="R.Kimber.16" userId="bc683ee8-31f6-4f60-9797-9dae9a828663" providerId="ADAL" clId="{9E09844B-F2DA-4A4A-A872-4A74F403D1A0}" dt="2020-04-30T16:59:26.485" v="411" actId="20577"/>
          <ac:spMkLst>
            <pc:docMk/>
            <pc:sldMk cId="1709360047" sldId="295"/>
            <ac:spMk id="2" creationId="{BC389692-6542-4B90-87F6-9035406F5DBC}"/>
          </ac:spMkLst>
        </pc:spChg>
        <pc:spChg chg="mod">
          <ac:chgData name="R.Kimber.16" userId="bc683ee8-31f6-4f60-9797-9dae9a828663" providerId="ADAL" clId="{9E09844B-F2DA-4A4A-A872-4A74F403D1A0}" dt="2020-04-30T16:59:46.405" v="416" actId="20577"/>
          <ac:spMkLst>
            <pc:docMk/>
            <pc:sldMk cId="1709360047" sldId="295"/>
            <ac:spMk id="3" creationId="{718219BC-0C5F-43B8-A0D4-24BFCF960706}"/>
          </ac:spMkLst>
        </pc:spChg>
      </pc:sldChg>
      <pc:sldChg chg="modSp new del">
        <pc:chgData name="R.Kimber.16" userId="bc683ee8-31f6-4f60-9797-9dae9a828663" providerId="ADAL" clId="{9E09844B-F2DA-4A4A-A872-4A74F403D1A0}" dt="2020-05-01T10:06:18.573" v="3338" actId="47"/>
        <pc:sldMkLst>
          <pc:docMk/>
          <pc:sldMk cId="3641401173" sldId="296"/>
        </pc:sldMkLst>
        <pc:spChg chg="mod">
          <ac:chgData name="R.Kimber.16" userId="bc683ee8-31f6-4f60-9797-9dae9a828663" providerId="ADAL" clId="{9E09844B-F2DA-4A4A-A872-4A74F403D1A0}" dt="2020-04-30T17:21:02.904" v="1909" actId="1038"/>
          <ac:spMkLst>
            <pc:docMk/>
            <pc:sldMk cId="3641401173" sldId="296"/>
            <ac:spMk id="2" creationId="{EBDB76AE-D444-45B5-A1DA-E6106BDB227D}"/>
          </ac:spMkLst>
        </pc:spChg>
        <pc:spChg chg="mod">
          <ac:chgData name="R.Kimber.16" userId="bc683ee8-31f6-4f60-9797-9dae9a828663" providerId="ADAL" clId="{9E09844B-F2DA-4A4A-A872-4A74F403D1A0}" dt="2020-04-30T17:22:21.794" v="2022" actId="27636"/>
          <ac:spMkLst>
            <pc:docMk/>
            <pc:sldMk cId="3641401173" sldId="296"/>
            <ac:spMk id="3" creationId="{4738605B-83B1-4450-BD9F-52EFB6A928BB}"/>
          </ac:spMkLst>
        </pc:spChg>
      </pc:sldChg>
      <pc:sldChg chg="new del">
        <pc:chgData name="R.Kimber.16" userId="bc683ee8-31f6-4f60-9797-9dae9a828663" providerId="ADAL" clId="{9E09844B-F2DA-4A4A-A872-4A74F403D1A0}" dt="2020-04-30T17:22:33.526" v="2025" actId="47"/>
        <pc:sldMkLst>
          <pc:docMk/>
          <pc:sldMk cId="3521060214" sldId="297"/>
        </pc:sldMkLst>
      </pc:sldChg>
      <pc:sldChg chg="addSp modSp add">
        <pc:chgData name="R.Kimber.16" userId="bc683ee8-31f6-4f60-9797-9dae9a828663" providerId="ADAL" clId="{9E09844B-F2DA-4A4A-A872-4A74F403D1A0}" dt="2020-04-30T17:46:56.200" v="2304" actId="1076"/>
        <pc:sldMkLst>
          <pc:docMk/>
          <pc:sldMk cId="1284330561" sldId="298"/>
        </pc:sldMkLst>
        <pc:spChg chg="mod">
          <ac:chgData name="R.Kimber.16" userId="bc683ee8-31f6-4f60-9797-9dae9a828663" providerId="ADAL" clId="{9E09844B-F2DA-4A4A-A872-4A74F403D1A0}" dt="2020-04-30T17:23:25.064" v="2044" actId="5793"/>
          <ac:spMkLst>
            <pc:docMk/>
            <pc:sldMk cId="1284330561" sldId="298"/>
            <ac:spMk id="3" creationId="{4738605B-83B1-4450-BD9F-52EFB6A928BB}"/>
          </ac:spMkLst>
        </pc:spChg>
        <pc:picChg chg="add mod">
          <ac:chgData name="R.Kimber.16" userId="bc683ee8-31f6-4f60-9797-9dae9a828663" providerId="ADAL" clId="{9E09844B-F2DA-4A4A-A872-4A74F403D1A0}" dt="2020-04-30T17:46:56.200" v="2304" actId="1076"/>
          <ac:picMkLst>
            <pc:docMk/>
            <pc:sldMk cId="1284330561" sldId="298"/>
            <ac:picMk id="5" creationId="{5BA92F02-FD45-4BBE-B28E-310D71B878B5}"/>
          </ac:picMkLst>
        </pc:picChg>
      </pc:sldChg>
      <pc:sldChg chg="addSp modSp add ord">
        <pc:chgData name="R.Kimber.16" userId="bc683ee8-31f6-4f60-9797-9dae9a828663" providerId="ADAL" clId="{9E09844B-F2DA-4A4A-A872-4A74F403D1A0}" dt="2020-04-30T17:48:06.331" v="2337" actId="1582"/>
        <pc:sldMkLst>
          <pc:docMk/>
          <pc:sldMk cId="1796618240" sldId="299"/>
        </pc:sldMkLst>
        <pc:spChg chg="mod">
          <ac:chgData name="R.Kimber.16" userId="bc683ee8-31f6-4f60-9797-9dae9a828663" providerId="ADAL" clId="{9E09844B-F2DA-4A4A-A872-4A74F403D1A0}" dt="2020-04-30T17:23:30.607" v="2048" actId="20577"/>
          <ac:spMkLst>
            <pc:docMk/>
            <pc:sldMk cId="1796618240" sldId="299"/>
            <ac:spMk id="3" creationId="{4738605B-83B1-4450-BD9F-52EFB6A928BB}"/>
          </ac:spMkLst>
        </pc:spChg>
        <pc:spChg chg="add mod">
          <ac:chgData name="R.Kimber.16" userId="bc683ee8-31f6-4f60-9797-9dae9a828663" providerId="ADAL" clId="{9E09844B-F2DA-4A4A-A872-4A74F403D1A0}" dt="2020-04-30T17:47:28.834" v="2317" actId="207"/>
          <ac:spMkLst>
            <pc:docMk/>
            <pc:sldMk cId="1796618240" sldId="299"/>
            <ac:spMk id="6" creationId="{54DCB95D-287A-4088-B8D0-B77BAF445370}"/>
          </ac:spMkLst>
        </pc:spChg>
        <pc:spChg chg="add mod">
          <ac:chgData name="R.Kimber.16" userId="bc683ee8-31f6-4f60-9797-9dae9a828663" providerId="ADAL" clId="{9E09844B-F2DA-4A4A-A872-4A74F403D1A0}" dt="2020-04-30T17:47:38.873" v="2332" actId="14100"/>
          <ac:spMkLst>
            <pc:docMk/>
            <pc:sldMk cId="1796618240" sldId="299"/>
            <ac:spMk id="7" creationId="{8165B141-D3B3-429D-94E8-94ED6F194869}"/>
          </ac:spMkLst>
        </pc:spChg>
        <pc:picChg chg="add mod">
          <ac:chgData name="R.Kimber.16" userId="bc683ee8-31f6-4f60-9797-9dae9a828663" providerId="ADAL" clId="{9E09844B-F2DA-4A4A-A872-4A74F403D1A0}" dt="2020-04-30T17:47:12.179" v="2307" actId="1076"/>
          <ac:picMkLst>
            <pc:docMk/>
            <pc:sldMk cId="1796618240" sldId="299"/>
            <ac:picMk id="5" creationId="{F5A1E9FE-C56D-491E-A24C-B1CACA204BB3}"/>
          </ac:picMkLst>
        </pc:picChg>
        <pc:cxnChg chg="add mod">
          <ac:chgData name="R.Kimber.16" userId="bc683ee8-31f6-4f60-9797-9dae9a828663" providerId="ADAL" clId="{9E09844B-F2DA-4A4A-A872-4A74F403D1A0}" dt="2020-04-30T17:48:06.331" v="2337" actId="1582"/>
          <ac:cxnSpMkLst>
            <pc:docMk/>
            <pc:sldMk cId="1796618240" sldId="299"/>
            <ac:cxnSpMk id="9" creationId="{6941BC8F-E252-466D-B219-AA7C80528613}"/>
          </ac:cxnSpMkLst>
        </pc:cxnChg>
        <pc:cxnChg chg="add mod">
          <ac:chgData name="R.Kimber.16" userId="bc683ee8-31f6-4f60-9797-9dae9a828663" providerId="ADAL" clId="{9E09844B-F2DA-4A4A-A872-4A74F403D1A0}" dt="2020-04-30T17:48:06.331" v="2337" actId="1582"/>
          <ac:cxnSpMkLst>
            <pc:docMk/>
            <pc:sldMk cId="1796618240" sldId="299"/>
            <ac:cxnSpMk id="11" creationId="{F32114AE-303F-4947-9E9D-B9C4931CFCC8}"/>
          </ac:cxnSpMkLst>
        </pc:cxnChg>
      </pc:sldChg>
      <pc:sldChg chg="addSp modSp add ord">
        <pc:chgData name="R.Kimber.16" userId="bc683ee8-31f6-4f60-9797-9dae9a828663" providerId="ADAL" clId="{9E09844B-F2DA-4A4A-A872-4A74F403D1A0}" dt="2020-04-30T17:48:44" v="2354" actId="27636"/>
        <pc:sldMkLst>
          <pc:docMk/>
          <pc:sldMk cId="3957258257" sldId="300"/>
        </pc:sldMkLst>
        <pc:spChg chg="mod">
          <ac:chgData name="R.Kimber.16" userId="bc683ee8-31f6-4f60-9797-9dae9a828663" providerId="ADAL" clId="{9E09844B-F2DA-4A4A-A872-4A74F403D1A0}" dt="2020-04-30T17:48:44" v="2354" actId="27636"/>
          <ac:spMkLst>
            <pc:docMk/>
            <pc:sldMk cId="3957258257" sldId="300"/>
            <ac:spMk id="3" creationId="{4738605B-83B1-4450-BD9F-52EFB6A928BB}"/>
          </ac:spMkLst>
        </pc:spChg>
        <pc:picChg chg="add mod">
          <ac:chgData name="R.Kimber.16" userId="bc683ee8-31f6-4f60-9797-9dae9a828663" providerId="ADAL" clId="{9E09844B-F2DA-4A4A-A872-4A74F403D1A0}" dt="2020-04-30T17:48:38.895" v="2352" actId="1035"/>
          <ac:picMkLst>
            <pc:docMk/>
            <pc:sldMk cId="3957258257" sldId="300"/>
            <ac:picMk id="5" creationId="{7139D83C-C2A2-44DE-AAB3-1FB2A43BFD4F}"/>
          </ac:picMkLst>
        </pc:picChg>
      </pc:sldChg>
      <pc:sldChg chg="addSp modSp add ord">
        <pc:chgData name="R.Kimber.16" userId="bc683ee8-31f6-4f60-9797-9dae9a828663" providerId="ADAL" clId="{9E09844B-F2DA-4A4A-A872-4A74F403D1A0}" dt="2020-04-30T17:49:15.933" v="2361" actId="1076"/>
        <pc:sldMkLst>
          <pc:docMk/>
          <pc:sldMk cId="2014175006" sldId="301"/>
        </pc:sldMkLst>
        <pc:spChg chg="mod">
          <ac:chgData name="R.Kimber.16" userId="bc683ee8-31f6-4f60-9797-9dae9a828663" providerId="ADAL" clId="{9E09844B-F2DA-4A4A-A872-4A74F403D1A0}" dt="2020-04-30T17:44:43.138" v="2301" actId="14100"/>
          <ac:spMkLst>
            <pc:docMk/>
            <pc:sldMk cId="2014175006" sldId="301"/>
            <ac:spMk id="3" creationId="{4738605B-83B1-4450-BD9F-52EFB6A928BB}"/>
          </ac:spMkLst>
        </pc:spChg>
        <pc:picChg chg="add mod">
          <ac:chgData name="R.Kimber.16" userId="bc683ee8-31f6-4f60-9797-9dae9a828663" providerId="ADAL" clId="{9E09844B-F2DA-4A4A-A872-4A74F403D1A0}" dt="2020-04-30T17:49:15.933" v="2361" actId="1076"/>
          <ac:picMkLst>
            <pc:docMk/>
            <pc:sldMk cId="2014175006" sldId="301"/>
            <ac:picMk id="5" creationId="{DAA2601A-8811-43EE-B654-38303AFB5651}"/>
          </ac:picMkLst>
        </pc:picChg>
      </pc:sldChg>
      <pc:sldChg chg="addSp modSp add">
        <pc:chgData name="R.Kimber.16" userId="bc683ee8-31f6-4f60-9797-9dae9a828663" providerId="ADAL" clId="{9E09844B-F2DA-4A4A-A872-4A74F403D1A0}" dt="2020-05-01T09:56:08.057" v="2370" actId="1076"/>
        <pc:sldMkLst>
          <pc:docMk/>
          <pc:sldMk cId="639199788" sldId="302"/>
        </pc:sldMkLst>
        <pc:spChg chg="mod">
          <ac:chgData name="R.Kimber.16" userId="bc683ee8-31f6-4f60-9797-9dae9a828663" providerId="ADAL" clId="{9E09844B-F2DA-4A4A-A872-4A74F403D1A0}" dt="2020-04-30T17:43:44.086" v="2072" actId="1076"/>
          <ac:spMkLst>
            <pc:docMk/>
            <pc:sldMk cId="639199788" sldId="302"/>
            <ac:spMk id="3" creationId="{4738605B-83B1-4450-BD9F-52EFB6A928BB}"/>
          </ac:spMkLst>
        </pc:spChg>
        <pc:picChg chg="add mod">
          <ac:chgData name="R.Kimber.16" userId="bc683ee8-31f6-4f60-9797-9dae9a828663" providerId="ADAL" clId="{9E09844B-F2DA-4A4A-A872-4A74F403D1A0}" dt="2020-05-01T09:56:08.057" v="2370" actId="1076"/>
          <ac:picMkLst>
            <pc:docMk/>
            <pc:sldMk cId="639199788" sldId="302"/>
            <ac:picMk id="1026" creationId="{ACADEC3D-FCF6-462B-9D28-5DD583AB3B0D}"/>
          </ac:picMkLst>
        </pc:picChg>
      </pc:sldChg>
      <pc:sldChg chg="addSp modSp add">
        <pc:chgData name="R.Kimber.16" userId="bc683ee8-31f6-4f60-9797-9dae9a828663" providerId="ADAL" clId="{9E09844B-F2DA-4A4A-A872-4A74F403D1A0}" dt="2020-04-30T17:49:01.203" v="2358" actId="1076"/>
        <pc:sldMkLst>
          <pc:docMk/>
          <pc:sldMk cId="1104338778" sldId="303"/>
        </pc:sldMkLst>
        <pc:spChg chg="mod">
          <ac:chgData name="R.Kimber.16" userId="bc683ee8-31f6-4f60-9797-9dae9a828663" providerId="ADAL" clId="{9E09844B-F2DA-4A4A-A872-4A74F403D1A0}" dt="2020-04-30T17:44:37.552" v="2300" actId="20577"/>
          <ac:spMkLst>
            <pc:docMk/>
            <pc:sldMk cId="1104338778" sldId="303"/>
            <ac:spMk id="3" creationId="{4738605B-83B1-4450-BD9F-52EFB6A928BB}"/>
          </ac:spMkLst>
        </pc:spChg>
        <pc:picChg chg="add mod">
          <ac:chgData name="R.Kimber.16" userId="bc683ee8-31f6-4f60-9797-9dae9a828663" providerId="ADAL" clId="{9E09844B-F2DA-4A4A-A872-4A74F403D1A0}" dt="2020-04-30T17:49:01.203" v="2358" actId="1076"/>
          <ac:picMkLst>
            <pc:docMk/>
            <pc:sldMk cId="1104338778" sldId="303"/>
            <ac:picMk id="5" creationId="{5231F68F-BFA3-4CAD-9BE5-FA9635C19EB0}"/>
          </ac:picMkLst>
        </pc:picChg>
      </pc:sldChg>
      <pc:sldChg chg="addSp delSp modSp new">
        <pc:chgData name="R.Kimber.16" userId="bc683ee8-31f6-4f60-9797-9dae9a828663" providerId="ADAL" clId="{9E09844B-F2DA-4A4A-A872-4A74F403D1A0}" dt="2020-05-01T10:00:32.612" v="3047" actId="20577"/>
        <pc:sldMkLst>
          <pc:docMk/>
          <pc:sldMk cId="2074431598" sldId="304"/>
        </pc:sldMkLst>
        <pc:spChg chg="mod">
          <ac:chgData name="R.Kimber.16" userId="bc683ee8-31f6-4f60-9797-9dae9a828663" providerId="ADAL" clId="{9E09844B-F2DA-4A4A-A872-4A74F403D1A0}" dt="2020-05-01T09:59:31.876" v="2884" actId="20577"/>
          <ac:spMkLst>
            <pc:docMk/>
            <pc:sldMk cId="2074431598" sldId="304"/>
            <ac:spMk id="2" creationId="{B4B7B511-108B-449F-AAD0-8C4CC36C96C0}"/>
          </ac:spMkLst>
        </pc:spChg>
        <pc:spChg chg="del">
          <ac:chgData name="R.Kimber.16" userId="bc683ee8-31f6-4f60-9797-9dae9a828663" providerId="ADAL" clId="{9E09844B-F2DA-4A4A-A872-4A74F403D1A0}" dt="2020-04-30T17:51:11.977" v="2363" actId="931"/>
          <ac:spMkLst>
            <pc:docMk/>
            <pc:sldMk cId="2074431598" sldId="304"/>
            <ac:spMk id="3" creationId="{3DD64BAC-9959-46FF-8F00-CA937C66913D}"/>
          </ac:spMkLst>
        </pc:spChg>
        <pc:spChg chg="add mod">
          <ac:chgData name="R.Kimber.16" userId="bc683ee8-31f6-4f60-9797-9dae9a828663" providerId="ADAL" clId="{9E09844B-F2DA-4A4A-A872-4A74F403D1A0}" dt="2020-05-01T10:00:32.612" v="3047" actId="20577"/>
          <ac:spMkLst>
            <pc:docMk/>
            <pc:sldMk cId="2074431598" sldId="304"/>
            <ac:spMk id="6" creationId="{20CE193C-D21F-4D98-8682-84E7EF0638F5}"/>
          </ac:spMkLst>
        </pc:spChg>
        <pc:picChg chg="add mod">
          <ac:chgData name="R.Kimber.16" userId="bc683ee8-31f6-4f60-9797-9dae9a828663" providerId="ADAL" clId="{9E09844B-F2DA-4A4A-A872-4A74F403D1A0}" dt="2020-05-01T09:59:36.385" v="2885" actId="1076"/>
          <ac:picMkLst>
            <pc:docMk/>
            <pc:sldMk cId="2074431598" sldId="304"/>
            <ac:picMk id="5" creationId="{064A5577-ADEA-4AF4-AF98-C0E259005DC4}"/>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7DF73C-7842-4088-BA1D-98FE51C5792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B7598AD0-14ED-4F04-B9C5-ADA406885E4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5008E505-A324-4EE1-A3B0-69E25CE064B6}"/>
              </a:ext>
            </a:extLst>
          </p:cNvPr>
          <p:cNvSpPr>
            <a:spLocks noGrp="1"/>
          </p:cNvSpPr>
          <p:nvPr>
            <p:ph type="dt" sz="half" idx="10"/>
          </p:nvPr>
        </p:nvSpPr>
        <p:spPr/>
        <p:txBody>
          <a:bodyPr/>
          <a:lstStyle/>
          <a:p>
            <a:fld id="{F11F39F6-5490-4AE4-9490-0F64F9814DA1}" type="datetimeFigureOut">
              <a:rPr lang="en-GB" smtClean="0"/>
              <a:t>01/05/2020</a:t>
            </a:fld>
            <a:endParaRPr lang="en-GB"/>
          </a:p>
        </p:txBody>
      </p:sp>
      <p:sp>
        <p:nvSpPr>
          <p:cNvPr id="5" name="Footer Placeholder 4">
            <a:extLst>
              <a:ext uri="{FF2B5EF4-FFF2-40B4-BE49-F238E27FC236}">
                <a16:creationId xmlns:a16="http://schemas.microsoft.com/office/drawing/2014/main" id="{3DCC1817-D08B-4DC2-B38B-7C1BAB8C31C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2070F56-490F-453B-A5D6-8A0F192483DD}"/>
              </a:ext>
            </a:extLst>
          </p:cNvPr>
          <p:cNvSpPr>
            <a:spLocks noGrp="1"/>
          </p:cNvSpPr>
          <p:nvPr>
            <p:ph type="sldNum" sz="quarter" idx="12"/>
          </p:nvPr>
        </p:nvSpPr>
        <p:spPr/>
        <p:txBody>
          <a:bodyPr/>
          <a:lstStyle/>
          <a:p>
            <a:fld id="{DCA39244-5304-46E4-8EB6-D22A46EE4647}" type="slidenum">
              <a:rPr lang="en-GB" smtClean="0"/>
              <a:t>‹#›</a:t>
            </a:fld>
            <a:endParaRPr lang="en-GB"/>
          </a:p>
        </p:txBody>
      </p:sp>
    </p:spTree>
    <p:extLst>
      <p:ext uri="{BB962C8B-B14F-4D97-AF65-F5344CB8AC3E}">
        <p14:creationId xmlns:p14="http://schemas.microsoft.com/office/powerpoint/2010/main" val="16572537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F83ADE-FEB0-4742-A72C-2B88121852F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9624663-3ADC-4B3E-BC5E-7F9919EBD6A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B2B320A-42FE-433A-8C96-08CD28D8EFAF}"/>
              </a:ext>
            </a:extLst>
          </p:cNvPr>
          <p:cNvSpPr>
            <a:spLocks noGrp="1"/>
          </p:cNvSpPr>
          <p:nvPr>
            <p:ph type="dt" sz="half" idx="10"/>
          </p:nvPr>
        </p:nvSpPr>
        <p:spPr/>
        <p:txBody>
          <a:bodyPr/>
          <a:lstStyle/>
          <a:p>
            <a:fld id="{F11F39F6-5490-4AE4-9490-0F64F9814DA1}" type="datetimeFigureOut">
              <a:rPr lang="en-GB" smtClean="0"/>
              <a:t>01/05/2020</a:t>
            </a:fld>
            <a:endParaRPr lang="en-GB"/>
          </a:p>
        </p:txBody>
      </p:sp>
      <p:sp>
        <p:nvSpPr>
          <p:cNvPr id="5" name="Footer Placeholder 4">
            <a:extLst>
              <a:ext uri="{FF2B5EF4-FFF2-40B4-BE49-F238E27FC236}">
                <a16:creationId xmlns:a16="http://schemas.microsoft.com/office/drawing/2014/main" id="{61A477C3-987D-4968-A19C-234868E880F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99175C3-895A-4FA5-9F68-C597F1F11EEE}"/>
              </a:ext>
            </a:extLst>
          </p:cNvPr>
          <p:cNvSpPr>
            <a:spLocks noGrp="1"/>
          </p:cNvSpPr>
          <p:nvPr>
            <p:ph type="sldNum" sz="quarter" idx="12"/>
          </p:nvPr>
        </p:nvSpPr>
        <p:spPr/>
        <p:txBody>
          <a:bodyPr/>
          <a:lstStyle/>
          <a:p>
            <a:fld id="{DCA39244-5304-46E4-8EB6-D22A46EE4647}" type="slidenum">
              <a:rPr lang="en-GB" smtClean="0"/>
              <a:t>‹#›</a:t>
            </a:fld>
            <a:endParaRPr lang="en-GB"/>
          </a:p>
        </p:txBody>
      </p:sp>
    </p:spTree>
    <p:extLst>
      <p:ext uri="{BB962C8B-B14F-4D97-AF65-F5344CB8AC3E}">
        <p14:creationId xmlns:p14="http://schemas.microsoft.com/office/powerpoint/2010/main" val="3088762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DD6A64-1C5F-44A0-A234-B93F8F6FCE3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42512F1-4919-44EA-B617-43AA0E4FFB9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63A9BDC-4259-4522-8DF2-4AA90CD7586A}"/>
              </a:ext>
            </a:extLst>
          </p:cNvPr>
          <p:cNvSpPr>
            <a:spLocks noGrp="1"/>
          </p:cNvSpPr>
          <p:nvPr>
            <p:ph type="dt" sz="half" idx="10"/>
          </p:nvPr>
        </p:nvSpPr>
        <p:spPr/>
        <p:txBody>
          <a:bodyPr/>
          <a:lstStyle/>
          <a:p>
            <a:fld id="{F11F39F6-5490-4AE4-9490-0F64F9814DA1}" type="datetimeFigureOut">
              <a:rPr lang="en-GB" smtClean="0"/>
              <a:t>01/05/2020</a:t>
            </a:fld>
            <a:endParaRPr lang="en-GB"/>
          </a:p>
        </p:txBody>
      </p:sp>
      <p:sp>
        <p:nvSpPr>
          <p:cNvPr id="5" name="Footer Placeholder 4">
            <a:extLst>
              <a:ext uri="{FF2B5EF4-FFF2-40B4-BE49-F238E27FC236}">
                <a16:creationId xmlns:a16="http://schemas.microsoft.com/office/drawing/2014/main" id="{F55D2B84-E3E9-4B9E-8C2F-9D79AAF35E0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7E5828F-6D03-46F5-825B-DB2018747127}"/>
              </a:ext>
            </a:extLst>
          </p:cNvPr>
          <p:cNvSpPr>
            <a:spLocks noGrp="1"/>
          </p:cNvSpPr>
          <p:nvPr>
            <p:ph type="sldNum" sz="quarter" idx="12"/>
          </p:nvPr>
        </p:nvSpPr>
        <p:spPr/>
        <p:txBody>
          <a:bodyPr/>
          <a:lstStyle/>
          <a:p>
            <a:fld id="{DCA39244-5304-46E4-8EB6-D22A46EE4647}" type="slidenum">
              <a:rPr lang="en-GB" smtClean="0"/>
              <a:t>‹#›</a:t>
            </a:fld>
            <a:endParaRPr lang="en-GB"/>
          </a:p>
        </p:txBody>
      </p:sp>
    </p:spTree>
    <p:extLst>
      <p:ext uri="{BB962C8B-B14F-4D97-AF65-F5344CB8AC3E}">
        <p14:creationId xmlns:p14="http://schemas.microsoft.com/office/powerpoint/2010/main" val="32414762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A53340-1834-447F-8BBA-4CAC70E6F7A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3FC6C61-C064-48FA-82CD-BB1985D9D541}"/>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6F0B38E6-565E-4A6C-BD8E-4F35589E4A4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69ACD8C6-64D7-4444-A60A-EEA1F7B25518}"/>
              </a:ext>
            </a:extLst>
          </p:cNvPr>
          <p:cNvSpPr>
            <a:spLocks noGrp="1"/>
          </p:cNvSpPr>
          <p:nvPr>
            <p:ph type="dt" sz="half" idx="10"/>
          </p:nvPr>
        </p:nvSpPr>
        <p:spPr/>
        <p:txBody>
          <a:bodyPr/>
          <a:lstStyle/>
          <a:p>
            <a:fld id="{F11F39F6-5490-4AE4-9490-0F64F9814DA1}" type="datetimeFigureOut">
              <a:rPr lang="en-GB" smtClean="0"/>
              <a:t>01/05/2020</a:t>
            </a:fld>
            <a:endParaRPr lang="en-GB"/>
          </a:p>
        </p:txBody>
      </p:sp>
      <p:sp>
        <p:nvSpPr>
          <p:cNvPr id="6" name="Footer Placeholder 5">
            <a:extLst>
              <a:ext uri="{FF2B5EF4-FFF2-40B4-BE49-F238E27FC236}">
                <a16:creationId xmlns:a16="http://schemas.microsoft.com/office/drawing/2014/main" id="{5D93B766-6821-4A66-867F-FCEBCA2D316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04D76FB-6806-4F15-A8E5-2333D89E4B8F}"/>
              </a:ext>
            </a:extLst>
          </p:cNvPr>
          <p:cNvSpPr>
            <a:spLocks noGrp="1"/>
          </p:cNvSpPr>
          <p:nvPr>
            <p:ph type="sldNum" sz="quarter" idx="12"/>
          </p:nvPr>
        </p:nvSpPr>
        <p:spPr/>
        <p:txBody>
          <a:bodyPr/>
          <a:lstStyle/>
          <a:p>
            <a:fld id="{DCA39244-5304-46E4-8EB6-D22A46EE4647}" type="slidenum">
              <a:rPr lang="en-GB" smtClean="0"/>
              <a:t>‹#›</a:t>
            </a:fld>
            <a:endParaRPr lang="en-GB"/>
          </a:p>
        </p:txBody>
      </p:sp>
    </p:spTree>
    <p:extLst>
      <p:ext uri="{BB962C8B-B14F-4D97-AF65-F5344CB8AC3E}">
        <p14:creationId xmlns:p14="http://schemas.microsoft.com/office/powerpoint/2010/main" val="27578586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855B60-88BD-435D-8516-1AFCA6383784}"/>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A97B799-B207-4B4F-8A4D-A2D4C480CC0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451EECC-C4B3-49C2-8D24-986720B04F04}"/>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A309AF90-EAE2-4A2B-B776-7ECA711DAC8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261CAC6-4196-41A4-86B9-22D64803793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AD7AD799-9DAD-4040-A874-BE9CD57D196D}"/>
              </a:ext>
            </a:extLst>
          </p:cNvPr>
          <p:cNvSpPr>
            <a:spLocks noGrp="1"/>
          </p:cNvSpPr>
          <p:nvPr>
            <p:ph type="dt" sz="half" idx="10"/>
          </p:nvPr>
        </p:nvSpPr>
        <p:spPr/>
        <p:txBody>
          <a:bodyPr/>
          <a:lstStyle/>
          <a:p>
            <a:fld id="{F11F39F6-5490-4AE4-9490-0F64F9814DA1}" type="datetimeFigureOut">
              <a:rPr lang="en-GB" smtClean="0"/>
              <a:t>01/05/2020</a:t>
            </a:fld>
            <a:endParaRPr lang="en-GB"/>
          </a:p>
        </p:txBody>
      </p:sp>
      <p:sp>
        <p:nvSpPr>
          <p:cNvPr id="8" name="Footer Placeholder 7">
            <a:extLst>
              <a:ext uri="{FF2B5EF4-FFF2-40B4-BE49-F238E27FC236}">
                <a16:creationId xmlns:a16="http://schemas.microsoft.com/office/drawing/2014/main" id="{6A13CEBF-EFEC-4422-8FD9-328C08B33757}"/>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BE1A9AA1-6A48-46CE-A677-B48181104504}"/>
              </a:ext>
            </a:extLst>
          </p:cNvPr>
          <p:cNvSpPr>
            <a:spLocks noGrp="1"/>
          </p:cNvSpPr>
          <p:nvPr>
            <p:ph type="sldNum" sz="quarter" idx="12"/>
          </p:nvPr>
        </p:nvSpPr>
        <p:spPr/>
        <p:txBody>
          <a:bodyPr/>
          <a:lstStyle/>
          <a:p>
            <a:fld id="{DCA39244-5304-46E4-8EB6-D22A46EE4647}" type="slidenum">
              <a:rPr lang="en-GB" smtClean="0"/>
              <a:t>‹#›</a:t>
            </a:fld>
            <a:endParaRPr lang="en-GB"/>
          </a:p>
        </p:txBody>
      </p:sp>
    </p:spTree>
    <p:extLst>
      <p:ext uri="{BB962C8B-B14F-4D97-AF65-F5344CB8AC3E}">
        <p14:creationId xmlns:p14="http://schemas.microsoft.com/office/powerpoint/2010/main" val="40807944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97C00F-EC5C-40AA-94C3-714B08C0F659}"/>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5D867C10-5B87-4DAD-8FFD-0751EB9E59E3}"/>
              </a:ext>
            </a:extLst>
          </p:cNvPr>
          <p:cNvSpPr>
            <a:spLocks noGrp="1"/>
          </p:cNvSpPr>
          <p:nvPr>
            <p:ph type="dt" sz="half" idx="10"/>
          </p:nvPr>
        </p:nvSpPr>
        <p:spPr/>
        <p:txBody>
          <a:bodyPr/>
          <a:lstStyle/>
          <a:p>
            <a:fld id="{F11F39F6-5490-4AE4-9490-0F64F9814DA1}" type="datetimeFigureOut">
              <a:rPr lang="en-GB" smtClean="0"/>
              <a:t>01/05/2020</a:t>
            </a:fld>
            <a:endParaRPr lang="en-GB"/>
          </a:p>
        </p:txBody>
      </p:sp>
      <p:sp>
        <p:nvSpPr>
          <p:cNvPr id="4" name="Footer Placeholder 3">
            <a:extLst>
              <a:ext uri="{FF2B5EF4-FFF2-40B4-BE49-F238E27FC236}">
                <a16:creationId xmlns:a16="http://schemas.microsoft.com/office/drawing/2014/main" id="{B1E4EDA9-261C-4E6F-818A-B96BE5D227D4}"/>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773B9D88-4019-4E9E-BD83-5577C6B08358}"/>
              </a:ext>
            </a:extLst>
          </p:cNvPr>
          <p:cNvSpPr>
            <a:spLocks noGrp="1"/>
          </p:cNvSpPr>
          <p:nvPr>
            <p:ph type="sldNum" sz="quarter" idx="12"/>
          </p:nvPr>
        </p:nvSpPr>
        <p:spPr/>
        <p:txBody>
          <a:bodyPr/>
          <a:lstStyle/>
          <a:p>
            <a:fld id="{DCA39244-5304-46E4-8EB6-D22A46EE4647}" type="slidenum">
              <a:rPr lang="en-GB" smtClean="0"/>
              <a:t>‹#›</a:t>
            </a:fld>
            <a:endParaRPr lang="en-GB"/>
          </a:p>
        </p:txBody>
      </p:sp>
    </p:spTree>
    <p:extLst>
      <p:ext uri="{BB962C8B-B14F-4D97-AF65-F5344CB8AC3E}">
        <p14:creationId xmlns:p14="http://schemas.microsoft.com/office/powerpoint/2010/main" val="30235162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32635EC-E7ED-4A01-A356-2AF8891D9574}"/>
              </a:ext>
            </a:extLst>
          </p:cNvPr>
          <p:cNvSpPr>
            <a:spLocks noGrp="1"/>
          </p:cNvSpPr>
          <p:nvPr>
            <p:ph type="dt" sz="half" idx="10"/>
          </p:nvPr>
        </p:nvSpPr>
        <p:spPr/>
        <p:txBody>
          <a:bodyPr/>
          <a:lstStyle/>
          <a:p>
            <a:fld id="{F11F39F6-5490-4AE4-9490-0F64F9814DA1}" type="datetimeFigureOut">
              <a:rPr lang="en-GB" smtClean="0"/>
              <a:t>01/05/2020</a:t>
            </a:fld>
            <a:endParaRPr lang="en-GB"/>
          </a:p>
        </p:txBody>
      </p:sp>
      <p:sp>
        <p:nvSpPr>
          <p:cNvPr id="3" name="Footer Placeholder 2">
            <a:extLst>
              <a:ext uri="{FF2B5EF4-FFF2-40B4-BE49-F238E27FC236}">
                <a16:creationId xmlns:a16="http://schemas.microsoft.com/office/drawing/2014/main" id="{C9704065-9BA7-40FE-9F58-8EBDEB181897}"/>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D9926CA-A0F9-4058-92CD-741239AD2DBD}"/>
              </a:ext>
            </a:extLst>
          </p:cNvPr>
          <p:cNvSpPr>
            <a:spLocks noGrp="1"/>
          </p:cNvSpPr>
          <p:nvPr>
            <p:ph type="sldNum" sz="quarter" idx="12"/>
          </p:nvPr>
        </p:nvSpPr>
        <p:spPr/>
        <p:txBody>
          <a:bodyPr/>
          <a:lstStyle/>
          <a:p>
            <a:fld id="{DCA39244-5304-46E4-8EB6-D22A46EE4647}" type="slidenum">
              <a:rPr lang="en-GB" smtClean="0"/>
              <a:t>‹#›</a:t>
            </a:fld>
            <a:endParaRPr lang="en-GB"/>
          </a:p>
        </p:txBody>
      </p:sp>
    </p:spTree>
    <p:extLst>
      <p:ext uri="{BB962C8B-B14F-4D97-AF65-F5344CB8AC3E}">
        <p14:creationId xmlns:p14="http://schemas.microsoft.com/office/powerpoint/2010/main" val="35721269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5A09E8-1D1C-4EFC-84EA-48CF7EE345A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28C33693-023C-4B62-97DB-AF3653B85D9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1C4535A3-F5B0-40E2-A4B4-112016E99BE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91483BA-488F-489A-BBE0-EE1692C6A1B4}"/>
              </a:ext>
            </a:extLst>
          </p:cNvPr>
          <p:cNvSpPr>
            <a:spLocks noGrp="1"/>
          </p:cNvSpPr>
          <p:nvPr>
            <p:ph type="dt" sz="half" idx="10"/>
          </p:nvPr>
        </p:nvSpPr>
        <p:spPr/>
        <p:txBody>
          <a:bodyPr/>
          <a:lstStyle/>
          <a:p>
            <a:fld id="{F11F39F6-5490-4AE4-9490-0F64F9814DA1}" type="datetimeFigureOut">
              <a:rPr lang="en-GB" smtClean="0"/>
              <a:t>01/05/2020</a:t>
            </a:fld>
            <a:endParaRPr lang="en-GB"/>
          </a:p>
        </p:txBody>
      </p:sp>
      <p:sp>
        <p:nvSpPr>
          <p:cNvPr id="6" name="Footer Placeholder 5">
            <a:extLst>
              <a:ext uri="{FF2B5EF4-FFF2-40B4-BE49-F238E27FC236}">
                <a16:creationId xmlns:a16="http://schemas.microsoft.com/office/drawing/2014/main" id="{50E1ED79-ADB6-4911-BB5B-5CBC3EBC909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88B34F1-42E4-4461-B31E-397A00F8B2A7}"/>
              </a:ext>
            </a:extLst>
          </p:cNvPr>
          <p:cNvSpPr>
            <a:spLocks noGrp="1"/>
          </p:cNvSpPr>
          <p:nvPr>
            <p:ph type="sldNum" sz="quarter" idx="12"/>
          </p:nvPr>
        </p:nvSpPr>
        <p:spPr/>
        <p:txBody>
          <a:bodyPr/>
          <a:lstStyle/>
          <a:p>
            <a:fld id="{DCA39244-5304-46E4-8EB6-D22A46EE4647}" type="slidenum">
              <a:rPr lang="en-GB" smtClean="0"/>
              <a:t>‹#›</a:t>
            </a:fld>
            <a:endParaRPr lang="en-GB"/>
          </a:p>
        </p:txBody>
      </p:sp>
    </p:spTree>
    <p:extLst>
      <p:ext uri="{BB962C8B-B14F-4D97-AF65-F5344CB8AC3E}">
        <p14:creationId xmlns:p14="http://schemas.microsoft.com/office/powerpoint/2010/main" val="9103560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D421B0-9501-421C-981B-C53783258AB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1FBF6426-8322-4559-B85E-308B118AF11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3B66475-5109-488F-838E-BD2843445F2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9477B78-77ED-47B8-94E8-EB314C25147D}"/>
              </a:ext>
            </a:extLst>
          </p:cNvPr>
          <p:cNvSpPr>
            <a:spLocks noGrp="1"/>
          </p:cNvSpPr>
          <p:nvPr>
            <p:ph type="dt" sz="half" idx="10"/>
          </p:nvPr>
        </p:nvSpPr>
        <p:spPr/>
        <p:txBody>
          <a:bodyPr/>
          <a:lstStyle/>
          <a:p>
            <a:fld id="{F11F39F6-5490-4AE4-9490-0F64F9814DA1}" type="datetimeFigureOut">
              <a:rPr lang="en-GB" smtClean="0"/>
              <a:t>01/05/2020</a:t>
            </a:fld>
            <a:endParaRPr lang="en-GB"/>
          </a:p>
        </p:txBody>
      </p:sp>
      <p:sp>
        <p:nvSpPr>
          <p:cNvPr id="6" name="Footer Placeholder 5">
            <a:extLst>
              <a:ext uri="{FF2B5EF4-FFF2-40B4-BE49-F238E27FC236}">
                <a16:creationId xmlns:a16="http://schemas.microsoft.com/office/drawing/2014/main" id="{7AA9F220-68B3-4C5D-9C47-3AFFB396BF1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1264DCC-EA8A-40CD-A6C7-1BB79DEF6041}"/>
              </a:ext>
            </a:extLst>
          </p:cNvPr>
          <p:cNvSpPr>
            <a:spLocks noGrp="1"/>
          </p:cNvSpPr>
          <p:nvPr>
            <p:ph type="sldNum" sz="quarter" idx="12"/>
          </p:nvPr>
        </p:nvSpPr>
        <p:spPr/>
        <p:txBody>
          <a:bodyPr/>
          <a:lstStyle/>
          <a:p>
            <a:fld id="{DCA39244-5304-46E4-8EB6-D22A46EE4647}" type="slidenum">
              <a:rPr lang="en-GB" smtClean="0"/>
              <a:t>‹#›</a:t>
            </a:fld>
            <a:endParaRPr lang="en-GB"/>
          </a:p>
        </p:txBody>
      </p:sp>
    </p:spTree>
    <p:extLst>
      <p:ext uri="{BB962C8B-B14F-4D97-AF65-F5344CB8AC3E}">
        <p14:creationId xmlns:p14="http://schemas.microsoft.com/office/powerpoint/2010/main" val="10397106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9A00D2-8A15-4FD2-AE6C-B319B533A74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ABB5CE8-7269-4FC1-8B00-632E537DBC1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BAAC529-126D-4A6C-995E-52606A3A026F}"/>
              </a:ext>
            </a:extLst>
          </p:cNvPr>
          <p:cNvSpPr>
            <a:spLocks noGrp="1"/>
          </p:cNvSpPr>
          <p:nvPr>
            <p:ph type="dt" sz="half" idx="10"/>
          </p:nvPr>
        </p:nvSpPr>
        <p:spPr/>
        <p:txBody>
          <a:bodyPr/>
          <a:lstStyle/>
          <a:p>
            <a:fld id="{F11F39F6-5490-4AE4-9490-0F64F9814DA1}" type="datetimeFigureOut">
              <a:rPr lang="en-GB" smtClean="0"/>
              <a:t>01/05/2020</a:t>
            </a:fld>
            <a:endParaRPr lang="en-GB"/>
          </a:p>
        </p:txBody>
      </p:sp>
      <p:sp>
        <p:nvSpPr>
          <p:cNvPr id="5" name="Footer Placeholder 4">
            <a:extLst>
              <a:ext uri="{FF2B5EF4-FFF2-40B4-BE49-F238E27FC236}">
                <a16:creationId xmlns:a16="http://schemas.microsoft.com/office/drawing/2014/main" id="{D8C37ADA-9D60-43CE-BFF0-4C939A0439D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34AB824-79A3-4451-8034-ADF780ADF47A}"/>
              </a:ext>
            </a:extLst>
          </p:cNvPr>
          <p:cNvSpPr>
            <a:spLocks noGrp="1"/>
          </p:cNvSpPr>
          <p:nvPr>
            <p:ph type="sldNum" sz="quarter" idx="12"/>
          </p:nvPr>
        </p:nvSpPr>
        <p:spPr/>
        <p:txBody>
          <a:bodyPr/>
          <a:lstStyle/>
          <a:p>
            <a:fld id="{DCA39244-5304-46E4-8EB6-D22A46EE4647}" type="slidenum">
              <a:rPr lang="en-GB" smtClean="0"/>
              <a:t>‹#›</a:t>
            </a:fld>
            <a:endParaRPr lang="en-GB"/>
          </a:p>
        </p:txBody>
      </p:sp>
    </p:spTree>
    <p:extLst>
      <p:ext uri="{BB962C8B-B14F-4D97-AF65-F5344CB8AC3E}">
        <p14:creationId xmlns:p14="http://schemas.microsoft.com/office/powerpoint/2010/main" val="1172757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A4D3E45-7767-44CC-AB10-7546C29D096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1D92342-BC91-445D-BAB8-851A5CEC62A1}"/>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27DF631-0CA1-411F-A515-064F5B943164}"/>
              </a:ext>
            </a:extLst>
          </p:cNvPr>
          <p:cNvSpPr>
            <a:spLocks noGrp="1"/>
          </p:cNvSpPr>
          <p:nvPr>
            <p:ph type="dt" sz="half" idx="10"/>
          </p:nvPr>
        </p:nvSpPr>
        <p:spPr/>
        <p:txBody>
          <a:bodyPr/>
          <a:lstStyle/>
          <a:p>
            <a:fld id="{F11F39F6-5490-4AE4-9490-0F64F9814DA1}" type="datetimeFigureOut">
              <a:rPr lang="en-GB" smtClean="0"/>
              <a:t>01/05/2020</a:t>
            </a:fld>
            <a:endParaRPr lang="en-GB"/>
          </a:p>
        </p:txBody>
      </p:sp>
      <p:sp>
        <p:nvSpPr>
          <p:cNvPr id="5" name="Footer Placeholder 4">
            <a:extLst>
              <a:ext uri="{FF2B5EF4-FFF2-40B4-BE49-F238E27FC236}">
                <a16:creationId xmlns:a16="http://schemas.microsoft.com/office/drawing/2014/main" id="{6765CF26-D540-4A0B-9DBE-5E64131DDA9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271F753-D897-42C1-86BE-CD5DDBE1EA7E}"/>
              </a:ext>
            </a:extLst>
          </p:cNvPr>
          <p:cNvSpPr>
            <a:spLocks noGrp="1"/>
          </p:cNvSpPr>
          <p:nvPr>
            <p:ph type="sldNum" sz="quarter" idx="12"/>
          </p:nvPr>
        </p:nvSpPr>
        <p:spPr/>
        <p:txBody>
          <a:bodyPr/>
          <a:lstStyle/>
          <a:p>
            <a:fld id="{DCA39244-5304-46E4-8EB6-D22A46EE4647}" type="slidenum">
              <a:rPr lang="en-GB" smtClean="0"/>
              <a:t>‹#›</a:t>
            </a:fld>
            <a:endParaRPr lang="en-GB"/>
          </a:p>
        </p:txBody>
      </p:sp>
    </p:spTree>
    <p:extLst>
      <p:ext uri="{BB962C8B-B14F-4D97-AF65-F5344CB8AC3E}">
        <p14:creationId xmlns:p14="http://schemas.microsoft.com/office/powerpoint/2010/main" val="4279233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CA9BF7B-A5BD-4F9B-AA1B-AA28B8E5EF0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D5E5FA2-EE56-4FE5-A5FB-566C2E70604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264523F-F4C4-4932-91F6-99B1494CAF8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11F39F6-5490-4AE4-9490-0F64F9814DA1}" type="datetimeFigureOut">
              <a:rPr lang="en-GB" smtClean="0"/>
              <a:t>01/05/2020</a:t>
            </a:fld>
            <a:endParaRPr lang="en-GB"/>
          </a:p>
        </p:txBody>
      </p:sp>
      <p:sp>
        <p:nvSpPr>
          <p:cNvPr id="5" name="Footer Placeholder 4">
            <a:extLst>
              <a:ext uri="{FF2B5EF4-FFF2-40B4-BE49-F238E27FC236}">
                <a16:creationId xmlns:a16="http://schemas.microsoft.com/office/drawing/2014/main" id="{FD6A150D-805E-4338-8CD3-992029F00E2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D93D0407-07AB-498E-86B1-E76D15CC246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CA39244-5304-46E4-8EB6-D22A46EE4647}" type="slidenum">
              <a:rPr lang="en-GB" smtClean="0"/>
              <a:t>‹#›</a:t>
            </a:fld>
            <a:endParaRPr lang="en-GB"/>
          </a:p>
        </p:txBody>
      </p:sp>
    </p:spTree>
    <p:extLst>
      <p:ext uri="{BB962C8B-B14F-4D97-AF65-F5344CB8AC3E}">
        <p14:creationId xmlns:p14="http://schemas.microsoft.com/office/powerpoint/2010/main" val="236416311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Layout" Target="../slideLayouts/slideLayout1.xml"/><Relationship Id="rId7" Type="http://schemas.openxmlformats.org/officeDocument/2006/relationships/image" Target="../media/image4.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3.jpeg"/><Relationship Id="rId5" Type="http://schemas.openxmlformats.org/officeDocument/2006/relationships/image" Target="../media/image2.jpeg"/><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5.pn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5" Type="http://schemas.openxmlformats.org/officeDocument/2006/relationships/image" Target="../media/image5.pn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5.png"/><Relationship Id="rId5" Type="http://schemas.openxmlformats.org/officeDocument/2006/relationships/image" Target="../media/image11.png"/><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5" Type="http://schemas.openxmlformats.org/officeDocument/2006/relationships/image" Target="../media/image5.png"/><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5" Type="http://schemas.openxmlformats.org/officeDocument/2006/relationships/image" Target="../media/image5.png"/><Relationship Id="rId4" Type="http://schemas.openxmlformats.org/officeDocument/2006/relationships/image" Target="../media/image13.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5.png"/><Relationship Id="rId5" Type="http://schemas.openxmlformats.org/officeDocument/2006/relationships/image" Target="../media/image15.png"/><Relationship Id="rId4" Type="http://schemas.openxmlformats.org/officeDocument/2006/relationships/image" Target="../media/image14.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8.m4a"/><Relationship Id="rId1" Type="http://schemas.microsoft.com/office/2007/relationships/media" Target="../media/media8.m4a"/><Relationship Id="rId5" Type="http://schemas.openxmlformats.org/officeDocument/2006/relationships/image" Target="../media/image5.png"/><Relationship Id="rId4" Type="http://schemas.openxmlformats.org/officeDocument/2006/relationships/image" Target="../media/image16.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9.m4a"/><Relationship Id="rId1" Type="http://schemas.microsoft.com/office/2007/relationships/media" Target="../media/media9.m4a"/><Relationship Id="rId5" Type="http://schemas.openxmlformats.org/officeDocument/2006/relationships/image" Target="../media/image5.png"/><Relationship Id="rId4" Type="http://schemas.openxmlformats.org/officeDocument/2006/relationships/image" Target="../media/image17.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0.m4a"/><Relationship Id="rId1" Type="http://schemas.microsoft.com/office/2007/relationships/media" Target="../media/media10.m4a"/><Relationship Id="rId5" Type="http://schemas.openxmlformats.org/officeDocument/2006/relationships/image" Target="../media/image5.png"/><Relationship Id="rId4" Type="http://schemas.openxmlformats.org/officeDocument/2006/relationships/image" Target="../media/image18.pn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1.m4a"/><Relationship Id="rId1" Type="http://schemas.microsoft.com/office/2007/relationships/media" Target="../media/media11.m4a"/><Relationship Id="rId5" Type="http://schemas.openxmlformats.org/officeDocument/2006/relationships/image" Target="../media/image5.png"/><Relationship Id="rId4" Type="http://schemas.openxmlformats.org/officeDocument/2006/relationships/image" Target="../media/image19.pn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2.m4a"/><Relationship Id="rId1" Type="http://schemas.microsoft.com/office/2007/relationships/media" Target="../media/media12.m4a"/><Relationship Id="rId5" Type="http://schemas.openxmlformats.org/officeDocument/2006/relationships/image" Target="../media/image5.png"/><Relationship Id="rId4" Type="http://schemas.openxmlformats.org/officeDocument/2006/relationships/image" Target="../media/image20.png"/></Relationships>
</file>

<file path=ppt/slides/_rels/slide1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75C057-DFE5-4211-BC21-915A843A2CE0}"/>
              </a:ext>
            </a:extLst>
          </p:cNvPr>
          <p:cNvSpPr>
            <a:spLocks noGrp="1"/>
          </p:cNvSpPr>
          <p:nvPr>
            <p:ph type="ctrTitle"/>
          </p:nvPr>
        </p:nvSpPr>
        <p:spPr/>
        <p:txBody>
          <a:bodyPr/>
          <a:lstStyle/>
          <a:p>
            <a:r>
              <a:rPr lang="en-GB" dirty="0">
                <a:latin typeface="Comic Sans MS" panose="030F0702030302020204" pitchFamily="66" charset="0"/>
              </a:rPr>
              <a:t>Ma Maison</a:t>
            </a:r>
          </a:p>
        </p:txBody>
      </p:sp>
      <p:sp>
        <p:nvSpPr>
          <p:cNvPr id="3" name="Subtitle 2">
            <a:extLst>
              <a:ext uri="{FF2B5EF4-FFF2-40B4-BE49-F238E27FC236}">
                <a16:creationId xmlns:a16="http://schemas.microsoft.com/office/drawing/2014/main" id="{EC24FE90-25CF-401A-8757-EE823E95DD0B}"/>
              </a:ext>
            </a:extLst>
          </p:cNvPr>
          <p:cNvSpPr>
            <a:spLocks noGrp="1"/>
          </p:cNvSpPr>
          <p:nvPr>
            <p:ph type="subTitle" idx="1"/>
          </p:nvPr>
        </p:nvSpPr>
        <p:spPr/>
        <p:txBody>
          <a:bodyPr/>
          <a:lstStyle/>
          <a:p>
            <a:r>
              <a:rPr lang="en-GB" dirty="0">
                <a:latin typeface="Comic Sans MS" panose="030F0702030302020204" pitchFamily="66" charset="0"/>
              </a:rPr>
              <a:t>My house</a:t>
            </a:r>
          </a:p>
        </p:txBody>
      </p:sp>
      <p:pic>
        <p:nvPicPr>
          <p:cNvPr id="1026" name="Picture 2" descr="Living in a bigger house won't make you happier — but this will">
            <a:extLst>
              <a:ext uri="{FF2B5EF4-FFF2-40B4-BE49-F238E27FC236}">
                <a16:creationId xmlns:a16="http://schemas.microsoft.com/office/drawing/2014/main" id="{8577CB4D-B951-4B50-B4A3-B04B3BA77DD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68058" y="4207927"/>
            <a:ext cx="4567790" cy="228389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No-deal Brexit could trigger house price plunge, Bank of England ...">
            <a:extLst>
              <a:ext uri="{FF2B5EF4-FFF2-40B4-BE49-F238E27FC236}">
                <a16:creationId xmlns:a16="http://schemas.microsoft.com/office/drawing/2014/main" id="{85E38D9C-9776-4DBA-B686-2979A17F83E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42254" y="104903"/>
            <a:ext cx="4086206" cy="2387599"/>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Types of houses in England | cglearn.it">
            <a:extLst>
              <a:ext uri="{FF2B5EF4-FFF2-40B4-BE49-F238E27FC236}">
                <a16:creationId xmlns:a16="http://schemas.microsoft.com/office/drawing/2014/main" id="{FD1299AE-56A5-44CF-B102-71CC6E0A3CA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8478" y="3602038"/>
            <a:ext cx="2286000" cy="3048000"/>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UK House Price Index for May 2019 - GOV.UK">
            <a:extLst>
              <a:ext uri="{FF2B5EF4-FFF2-40B4-BE49-F238E27FC236}">
                <a16:creationId xmlns:a16="http://schemas.microsoft.com/office/drawing/2014/main" id="{B958A265-4DB3-4B74-BB10-FF7D5469D9D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203096" y="46960"/>
            <a:ext cx="3833398" cy="2555599"/>
          </a:xfrm>
          <a:prstGeom prst="rect">
            <a:avLst/>
          </a:prstGeom>
          <a:noFill/>
          <a:extLst>
            <a:ext uri="{909E8E84-426E-40DD-AFC4-6F175D3DCCD1}">
              <a14:hiddenFill xmlns:a14="http://schemas.microsoft.com/office/drawing/2010/main">
                <a:solidFill>
                  <a:srgbClr val="FFFFFF"/>
                </a:solidFill>
              </a14:hiddenFill>
            </a:ext>
          </a:extLst>
        </p:spPr>
      </p:pic>
      <p:pic>
        <p:nvPicPr>
          <p:cNvPr id="4" name="Recorded Sound">
            <a:hlinkClick r:id="" action="ppaction://media"/>
            <a:extLst>
              <a:ext uri="{FF2B5EF4-FFF2-40B4-BE49-F238E27FC236}">
                <a16:creationId xmlns:a16="http://schemas.microsoft.com/office/drawing/2014/main" id="{5C3D74C5-1CD5-436D-9B48-2A4AF627A123}"/>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5357571" y="4258779"/>
            <a:ext cx="1476858" cy="1476858"/>
          </a:xfrm>
          <a:prstGeom prst="rect">
            <a:avLst/>
          </a:prstGeom>
        </p:spPr>
      </p:pic>
      <p:sp>
        <p:nvSpPr>
          <p:cNvPr id="5" name="TextBox 4">
            <a:extLst>
              <a:ext uri="{FF2B5EF4-FFF2-40B4-BE49-F238E27FC236}">
                <a16:creationId xmlns:a16="http://schemas.microsoft.com/office/drawing/2014/main" id="{665A3736-9E06-40C6-9371-25B35D3B38F4}"/>
              </a:ext>
            </a:extLst>
          </p:cNvPr>
          <p:cNvSpPr txBox="1"/>
          <p:nvPr/>
        </p:nvSpPr>
        <p:spPr>
          <a:xfrm>
            <a:off x="2743200" y="6491822"/>
            <a:ext cx="1220206" cy="400110"/>
          </a:xfrm>
          <a:prstGeom prst="rect">
            <a:avLst/>
          </a:prstGeom>
          <a:noFill/>
        </p:spPr>
        <p:txBody>
          <a:bodyPr wrap="none" rtlCol="0">
            <a:spAutoFit/>
          </a:bodyPr>
          <a:lstStyle/>
          <a:p>
            <a:r>
              <a:rPr lang="en-GB" sz="2000" dirty="0">
                <a:solidFill>
                  <a:srgbClr val="FF0000"/>
                </a:solidFill>
                <a:latin typeface="Comic Sans MS" panose="030F0702030302020204" pitchFamily="66" charset="0"/>
              </a:rPr>
              <a:t>Lesson 2</a:t>
            </a:r>
          </a:p>
        </p:txBody>
      </p:sp>
    </p:spTree>
    <p:extLst>
      <p:ext uri="{BB962C8B-B14F-4D97-AF65-F5344CB8AC3E}">
        <p14:creationId xmlns:p14="http://schemas.microsoft.com/office/powerpoint/2010/main" val="31207328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745"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F13114-541B-4596-8EED-734F0F71389B}"/>
              </a:ext>
            </a:extLst>
          </p:cNvPr>
          <p:cNvSpPr>
            <a:spLocks noGrp="1"/>
          </p:cNvSpPr>
          <p:nvPr>
            <p:ph type="title"/>
          </p:nvPr>
        </p:nvSpPr>
        <p:spPr>
          <a:xfrm>
            <a:off x="-937591" y="161355"/>
            <a:ext cx="10515600" cy="1325563"/>
          </a:xfrm>
        </p:spPr>
        <p:txBody>
          <a:bodyPr/>
          <a:lstStyle/>
          <a:p>
            <a:pPr algn="ctr"/>
            <a:r>
              <a:rPr lang="en-GB" u="sng" dirty="0">
                <a:latin typeface="Comic Sans MS" panose="030F0702030302020204" pitchFamily="66" charset="0"/>
              </a:rPr>
              <a:t>Bonjour class 4!</a:t>
            </a:r>
          </a:p>
        </p:txBody>
      </p:sp>
      <p:sp>
        <p:nvSpPr>
          <p:cNvPr id="3" name="Content Placeholder 2">
            <a:extLst>
              <a:ext uri="{FF2B5EF4-FFF2-40B4-BE49-F238E27FC236}">
                <a16:creationId xmlns:a16="http://schemas.microsoft.com/office/drawing/2014/main" id="{D178122A-801F-4B87-BA7A-B5004FEC81DC}"/>
              </a:ext>
            </a:extLst>
          </p:cNvPr>
          <p:cNvSpPr>
            <a:spLocks noGrp="1"/>
          </p:cNvSpPr>
          <p:nvPr>
            <p:ph idx="1"/>
          </p:nvPr>
        </p:nvSpPr>
        <p:spPr>
          <a:xfrm>
            <a:off x="0" y="1537252"/>
            <a:ext cx="12192000" cy="5320748"/>
          </a:xfrm>
        </p:spPr>
        <p:txBody>
          <a:bodyPr>
            <a:normAutofit/>
          </a:bodyPr>
          <a:lstStyle/>
          <a:p>
            <a:pPr marL="0" indent="0">
              <a:buNone/>
            </a:pPr>
            <a:r>
              <a:rPr lang="en-GB" dirty="0">
                <a:latin typeface="Comic Sans MS" panose="030F0702030302020204" pitchFamily="66" charset="0"/>
              </a:rPr>
              <a:t>Welcome to the second French lesson about rooms in the house.</a:t>
            </a:r>
          </a:p>
          <a:p>
            <a:pPr marL="0" indent="0">
              <a:buNone/>
            </a:pPr>
            <a:endParaRPr lang="en-GB" dirty="0">
              <a:latin typeface="Comic Sans MS" panose="030F0702030302020204" pitchFamily="66" charset="0"/>
            </a:endParaRPr>
          </a:p>
          <a:p>
            <a:pPr marL="0" indent="0">
              <a:buNone/>
            </a:pPr>
            <a:r>
              <a:rPr lang="en-GB" dirty="0">
                <a:latin typeface="Comic Sans MS" panose="030F0702030302020204" pitchFamily="66" charset="0"/>
              </a:rPr>
              <a:t>In this lesson, you will be recapping the words that you learnt in the last lesson, as well as learning some new vocabulary. You will not need a new date and title in your book- just carry on from last lesson.</a:t>
            </a:r>
          </a:p>
          <a:p>
            <a:pPr marL="0" indent="0">
              <a:buNone/>
            </a:pPr>
            <a:endParaRPr lang="en-GB" dirty="0">
              <a:latin typeface="Comic Sans MS" panose="030F0702030302020204" pitchFamily="66" charset="0"/>
            </a:endParaRPr>
          </a:p>
          <a:p>
            <a:pPr marL="0" indent="0">
              <a:buNone/>
            </a:pPr>
            <a:r>
              <a:rPr lang="en-GB" dirty="0">
                <a:latin typeface="Comic Sans MS" panose="030F0702030302020204" pitchFamily="66" charset="0"/>
              </a:rPr>
              <a:t>Make sure you have put the PowerPoint on full screen to make sure all the animations work properly! Don’t forget to press this button              when ever you see it to listen how to pronounce the word or phrase.</a:t>
            </a:r>
          </a:p>
          <a:p>
            <a:pPr marL="0" indent="0">
              <a:buNone/>
            </a:pPr>
            <a:endParaRPr lang="en-GB" dirty="0">
              <a:latin typeface="Comic Sans MS" panose="030F0702030302020204" pitchFamily="66" charset="0"/>
            </a:endParaRPr>
          </a:p>
          <a:p>
            <a:pPr marL="0" indent="0">
              <a:buNone/>
            </a:pPr>
            <a:r>
              <a:rPr lang="en-GB" dirty="0">
                <a:latin typeface="Comic Sans MS" panose="030F0702030302020204" pitchFamily="66" charset="0"/>
              </a:rPr>
              <a:t>Miss Kimber </a:t>
            </a:r>
            <a:r>
              <a:rPr lang="en-GB" dirty="0">
                <a:latin typeface="Comic Sans MS" panose="030F0702030302020204" pitchFamily="66" charset="0"/>
                <a:sym typeface="Wingdings" panose="05000000000000000000" pitchFamily="2" charset="2"/>
              </a:rPr>
              <a:t> </a:t>
            </a: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p:txBody>
      </p:sp>
      <p:pic>
        <p:nvPicPr>
          <p:cNvPr id="2050" name="Picture 2" descr="France flag clipart - country flags">
            <a:extLst>
              <a:ext uri="{FF2B5EF4-FFF2-40B4-BE49-F238E27FC236}">
                <a16:creationId xmlns:a16="http://schemas.microsoft.com/office/drawing/2014/main" id="{37278A41-05B4-4A6D-BA9B-207B093A5F9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699" y="111021"/>
            <a:ext cx="1985862" cy="1325563"/>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9CF15CF5-D653-4654-8066-5358BE2D2D73}"/>
              </a:ext>
            </a:extLst>
          </p:cNvPr>
          <p:cNvPicPr>
            <a:picLocks noChangeAspect="1"/>
          </p:cNvPicPr>
          <p:nvPr/>
        </p:nvPicPr>
        <p:blipFill>
          <a:blip r:embed="rId3"/>
          <a:stretch>
            <a:fillRect/>
          </a:stretch>
        </p:blipFill>
        <p:spPr>
          <a:xfrm>
            <a:off x="10714606" y="4681623"/>
            <a:ext cx="523237" cy="533109"/>
          </a:xfrm>
          <a:prstGeom prst="rect">
            <a:avLst/>
          </a:prstGeom>
        </p:spPr>
      </p:pic>
    </p:spTree>
    <p:extLst>
      <p:ext uri="{BB962C8B-B14F-4D97-AF65-F5344CB8AC3E}">
        <p14:creationId xmlns:p14="http://schemas.microsoft.com/office/powerpoint/2010/main" val="25050137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389692-6542-4B90-87F6-9035406F5DBC}"/>
              </a:ext>
            </a:extLst>
          </p:cNvPr>
          <p:cNvSpPr>
            <a:spLocks noGrp="1"/>
          </p:cNvSpPr>
          <p:nvPr>
            <p:ph type="title"/>
          </p:nvPr>
        </p:nvSpPr>
        <p:spPr/>
        <p:txBody>
          <a:bodyPr/>
          <a:lstStyle/>
          <a:p>
            <a:pPr algn="ctr"/>
            <a:r>
              <a:rPr lang="en-GB" dirty="0">
                <a:latin typeface="Comic Sans MS" panose="030F0702030302020204" pitchFamily="66" charset="0"/>
              </a:rPr>
              <a:t>Let’s start by recapping all the words we learnt last week</a:t>
            </a:r>
          </a:p>
        </p:txBody>
      </p:sp>
      <p:sp>
        <p:nvSpPr>
          <p:cNvPr id="3" name="Content Placeholder 2">
            <a:extLst>
              <a:ext uri="{FF2B5EF4-FFF2-40B4-BE49-F238E27FC236}">
                <a16:creationId xmlns:a16="http://schemas.microsoft.com/office/drawing/2014/main" id="{718219BC-0C5F-43B8-A0D4-24BFCF960706}"/>
              </a:ext>
            </a:extLst>
          </p:cNvPr>
          <p:cNvSpPr>
            <a:spLocks noGrp="1"/>
          </p:cNvSpPr>
          <p:nvPr>
            <p:ph idx="1"/>
          </p:nvPr>
        </p:nvSpPr>
        <p:spPr/>
        <p:txBody>
          <a:bodyPr/>
          <a:lstStyle/>
          <a:p>
            <a:pPr marL="0" indent="0">
              <a:buNone/>
            </a:pPr>
            <a:r>
              <a:rPr lang="en-GB" dirty="0">
                <a:latin typeface="Comic Sans MS" panose="030F0702030302020204" pitchFamily="66" charset="0"/>
              </a:rPr>
              <a:t>You will be shown a picture. Try and remember and say the French word for the room on the screen if you can! Then click again to reveal the French word. </a:t>
            </a:r>
            <a:endParaRPr lang="en-GB" u="sng" dirty="0">
              <a:solidFill>
                <a:srgbClr val="FF0000"/>
              </a:solidFill>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r>
              <a:rPr lang="en-GB" dirty="0">
                <a:latin typeface="Comic Sans MS" panose="030F0702030302020204" pitchFamily="66" charset="0"/>
              </a:rPr>
              <a:t>It’s hard to remember new vocabulary in a different language so a big well done if you remember any of them!</a:t>
            </a:r>
          </a:p>
          <a:p>
            <a:pPr marL="0" indent="0">
              <a:buNone/>
            </a:pPr>
            <a:endParaRPr lang="en-GB" dirty="0">
              <a:latin typeface="Comic Sans MS" panose="030F0702030302020204" pitchFamily="66" charset="0"/>
            </a:endParaRPr>
          </a:p>
          <a:p>
            <a:pPr marL="0" indent="0">
              <a:buNone/>
            </a:pPr>
            <a:r>
              <a:rPr lang="en-GB" dirty="0">
                <a:latin typeface="Comic Sans MS" panose="030F0702030302020204" pitchFamily="66" charset="0"/>
              </a:rPr>
              <a:t>Listen and repeat the word 5 times to get it into your memory!</a:t>
            </a:r>
          </a:p>
        </p:txBody>
      </p:sp>
    </p:spTree>
    <p:extLst>
      <p:ext uri="{BB962C8B-B14F-4D97-AF65-F5344CB8AC3E}">
        <p14:creationId xmlns:p14="http://schemas.microsoft.com/office/powerpoint/2010/main" val="170936004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E75D2C-F361-47EF-B711-2024AC5BC5D5}"/>
              </a:ext>
            </a:extLst>
          </p:cNvPr>
          <p:cNvSpPr>
            <a:spLocks noGrp="1"/>
          </p:cNvSpPr>
          <p:nvPr>
            <p:ph type="title"/>
          </p:nvPr>
        </p:nvSpPr>
        <p:spPr>
          <a:xfrm>
            <a:off x="4520648" y="4584577"/>
            <a:ext cx="2938670" cy="1325563"/>
          </a:xfrm>
        </p:spPr>
        <p:txBody>
          <a:bodyPr/>
          <a:lstStyle/>
          <a:p>
            <a:pPr algn="ctr"/>
            <a:r>
              <a:rPr lang="en-GB" dirty="0">
                <a:latin typeface="Comic Sans MS" panose="030F0702030302020204" pitchFamily="66" charset="0"/>
              </a:rPr>
              <a:t>la </a:t>
            </a:r>
            <a:r>
              <a:rPr lang="en-GB" dirty="0" err="1">
                <a:latin typeface="Comic Sans MS" panose="030F0702030302020204" pitchFamily="66" charset="0"/>
              </a:rPr>
              <a:t>maison</a:t>
            </a:r>
            <a:endParaRPr lang="en-GB" dirty="0">
              <a:latin typeface="Comic Sans MS" panose="030F0702030302020204" pitchFamily="66" charset="0"/>
            </a:endParaRPr>
          </a:p>
        </p:txBody>
      </p:sp>
      <p:pic>
        <p:nvPicPr>
          <p:cNvPr id="4" name="Picture 3">
            <a:extLst>
              <a:ext uri="{FF2B5EF4-FFF2-40B4-BE49-F238E27FC236}">
                <a16:creationId xmlns:a16="http://schemas.microsoft.com/office/drawing/2014/main" id="{F9A55F3A-2A60-4FBA-9E98-409ACCA4BA85}"/>
              </a:ext>
            </a:extLst>
          </p:cNvPr>
          <p:cNvPicPr>
            <a:picLocks noChangeAspect="1"/>
          </p:cNvPicPr>
          <p:nvPr/>
        </p:nvPicPr>
        <p:blipFill>
          <a:blip r:embed="rId4"/>
          <a:stretch>
            <a:fillRect/>
          </a:stretch>
        </p:blipFill>
        <p:spPr>
          <a:xfrm>
            <a:off x="3103701" y="623058"/>
            <a:ext cx="5534025" cy="4048125"/>
          </a:xfrm>
          <a:prstGeom prst="rect">
            <a:avLst/>
          </a:prstGeom>
        </p:spPr>
      </p:pic>
      <p:sp>
        <p:nvSpPr>
          <p:cNvPr id="5" name="Title 1">
            <a:extLst>
              <a:ext uri="{FF2B5EF4-FFF2-40B4-BE49-F238E27FC236}">
                <a16:creationId xmlns:a16="http://schemas.microsoft.com/office/drawing/2014/main" id="{1BEEE151-8AF4-4990-A28B-0C40B9305574}"/>
              </a:ext>
            </a:extLst>
          </p:cNvPr>
          <p:cNvSpPr txBox="1">
            <a:spLocks/>
          </p:cNvSpPr>
          <p:nvPr/>
        </p:nvSpPr>
        <p:spPr>
          <a:xfrm>
            <a:off x="4520648" y="5572160"/>
            <a:ext cx="293867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2800" dirty="0">
                <a:latin typeface="Comic Sans MS" panose="030F0702030302020204" pitchFamily="66" charset="0"/>
              </a:rPr>
              <a:t>house</a:t>
            </a:r>
          </a:p>
        </p:txBody>
      </p:sp>
      <p:pic>
        <p:nvPicPr>
          <p:cNvPr id="6" name="Recorded Sound">
            <a:hlinkClick r:id="" action="ppaction://media"/>
            <a:extLst>
              <a:ext uri="{FF2B5EF4-FFF2-40B4-BE49-F238E27FC236}">
                <a16:creationId xmlns:a16="http://schemas.microsoft.com/office/drawing/2014/main" id="{6085CFDA-98AD-4064-B86E-A187EBD1BE65}"/>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9228667" y="5013360"/>
            <a:ext cx="1117600" cy="1117600"/>
          </a:xfrm>
          <a:prstGeom prst="rect">
            <a:avLst/>
          </a:prstGeom>
        </p:spPr>
      </p:pic>
    </p:spTree>
    <p:extLst>
      <p:ext uri="{BB962C8B-B14F-4D97-AF65-F5344CB8AC3E}">
        <p14:creationId xmlns:p14="http://schemas.microsoft.com/office/powerpoint/2010/main" val="32125624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p:cTn id="13" fill="hold" display="0">
                  <p:stCondLst>
                    <p:cond delay="indefinite"/>
                  </p:stCondLst>
                  <p:endCondLst>
                    <p:cond evt="onStopAudio" delay="0">
                      <p:tgtEl>
                        <p:sldTgt/>
                      </p:tgtEl>
                    </p:cond>
                  </p:endCondLst>
                </p:cTn>
                <p:tgtEl>
                  <p:spTgt spid="6"/>
                </p:tgtEl>
              </p:cMediaNode>
            </p:audio>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E75D2C-F361-47EF-B711-2024AC5BC5D5}"/>
              </a:ext>
            </a:extLst>
          </p:cNvPr>
          <p:cNvSpPr>
            <a:spLocks noGrp="1"/>
          </p:cNvSpPr>
          <p:nvPr>
            <p:ph type="title"/>
          </p:nvPr>
        </p:nvSpPr>
        <p:spPr>
          <a:xfrm>
            <a:off x="4201767" y="4671183"/>
            <a:ext cx="3788466" cy="1325563"/>
          </a:xfrm>
        </p:spPr>
        <p:txBody>
          <a:bodyPr/>
          <a:lstStyle/>
          <a:p>
            <a:pPr algn="ctr"/>
            <a:r>
              <a:rPr lang="en-GB" dirty="0" err="1">
                <a:latin typeface="Comic Sans MS" panose="030F0702030302020204" pitchFamily="66" charset="0"/>
              </a:rPr>
              <a:t>l’appartement</a:t>
            </a:r>
            <a:endParaRPr lang="en-GB" dirty="0">
              <a:latin typeface="Comic Sans MS" panose="030F0702030302020204" pitchFamily="66" charset="0"/>
            </a:endParaRPr>
          </a:p>
        </p:txBody>
      </p:sp>
      <p:sp>
        <p:nvSpPr>
          <p:cNvPr id="5" name="Title 1">
            <a:extLst>
              <a:ext uri="{FF2B5EF4-FFF2-40B4-BE49-F238E27FC236}">
                <a16:creationId xmlns:a16="http://schemas.microsoft.com/office/drawing/2014/main" id="{1BEEE151-8AF4-4990-A28B-0C40B9305574}"/>
              </a:ext>
            </a:extLst>
          </p:cNvPr>
          <p:cNvSpPr txBox="1">
            <a:spLocks/>
          </p:cNvSpPr>
          <p:nvPr/>
        </p:nvSpPr>
        <p:spPr>
          <a:xfrm>
            <a:off x="4520648" y="5572160"/>
            <a:ext cx="293867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2800" dirty="0">
                <a:latin typeface="Comic Sans MS" panose="030F0702030302020204" pitchFamily="66" charset="0"/>
              </a:rPr>
              <a:t>flat</a:t>
            </a:r>
          </a:p>
        </p:txBody>
      </p:sp>
      <p:pic>
        <p:nvPicPr>
          <p:cNvPr id="3" name="Picture 2">
            <a:extLst>
              <a:ext uri="{FF2B5EF4-FFF2-40B4-BE49-F238E27FC236}">
                <a16:creationId xmlns:a16="http://schemas.microsoft.com/office/drawing/2014/main" id="{AAAA9985-4071-4454-A9E6-CC5E02515BB9}"/>
              </a:ext>
            </a:extLst>
          </p:cNvPr>
          <p:cNvPicPr>
            <a:picLocks noChangeAspect="1"/>
          </p:cNvPicPr>
          <p:nvPr/>
        </p:nvPicPr>
        <p:blipFill>
          <a:blip r:embed="rId4"/>
          <a:stretch>
            <a:fillRect/>
          </a:stretch>
        </p:blipFill>
        <p:spPr>
          <a:xfrm>
            <a:off x="2897877" y="463558"/>
            <a:ext cx="5981079" cy="4217564"/>
          </a:xfrm>
          <a:prstGeom prst="rect">
            <a:avLst/>
          </a:prstGeom>
        </p:spPr>
      </p:pic>
      <p:pic>
        <p:nvPicPr>
          <p:cNvPr id="9" name="Recorded Sound">
            <a:hlinkClick r:id="" action="ppaction://media"/>
            <a:extLst>
              <a:ext uri="{FF2B5EF4-FFF2-40B4-BE49-F238E27FC236}">
                <a16:creationId xmlns:a16="http://schemas.microsoft.com/office/drawing/2014/main" id="{5ECBD6DC-1235-4662-8990-8E95679E1363}"/>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9668932" y="4614297"/>
            <a:ext cx="1439333" cy="1439333"/>
          </a:xfrm>
          <a:prstGeom prst="rect">
            <a:avLst/>
          </a:prstGeom>
        </p:spPr>
      </p:pic>
    </p:spTree>
    <p:extLst>
      <p:ext uri="{BB962C8B-B14F-4D97-AF65-F5344CB8AC3E}">
        <p14:creationId xmlns:p14="http://schemas.microsoft.com/office/powerpoint/2010/main" val="11115014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p:cTn id="13" fill="hold" display="0">
                  <p:stCondLst>
                    <p:cond delay="indefinite"/>
                  </p:stCondLst>
                  <p:endCondLst>
                    <p:cond evt="onStopAudio" delay="0">
                      <p:tgtEl>
                        <p:sldTgt/>
                      </p:tgtEl>
                    </p:cond>
                  </p:endCondLst>
                </p:cTn>
                <p:tgtEl>
                  <p:spTgt spid="9"/>
                </p:tgtEl>
              </p:cMediaNode>
            </p:audio>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Title 1">
                <a:extLst>
                  <a:ext uri="{FF2B5EF4-FFF2-40B4-BE49-F238E27FC236}">
                    <a16:creationId xmlns:a16="http://schemas.microsoft.com/office/drawing/2014/main" id="{1BE75D2C-F361-47EF-B711-2024AC5BC5D5}"/>
                  </a:ext>
                </a:extLst>
              </p:cNvPr>
              <p:cNvSpPr>
                <a:spLocks noGrp="1"/>
              </p:cNvSpPr>
              <p:nvPr>
                <p:ph type="title"/>
              </p:nvPr>
            </p:nvSpPr>
            <p:spPr>
              <a:xfrm>
                <a:off x="4201767" y="4671183"/>
                <a:ext cx="3788466" cy="1325563"/>
              </a:xfrm>
            </p:spPr>
            <p:txBody>
              <a:bodyPr/>
              <a:lstStyle/>
              <a:p>
                <a:pPr algn="ctr"/>
                <a:r>
                  <a:rPr lang="en-GB" dirty="0">
                    <a:latin typeface="Comic Sans MS" panose="030F0702030302020204" pitchFamily="66" charset="0"/>
                  </a:rPr>
                  <a:t>l’entr</a:t>
                </a:r>
                <a14:m>
                  <m:oMath xmlns:m="http://schemas.openxmlformats.org/officeDocument/2006/math">
                    <m:acc>
                      <m:accPr>
                        <m:chr m:val="́"/>
                        <m:ctrlPr>
                          <a:rPr lang="en-GB" i="1" smtClean="0">
                            <a:latin typeface="Cambria Math" panose="02040503050406030204" pitchFamily="18" charset="0"/>
                          </a:rPr>
                        </m:ctrlPr>
                      </m:accPr>
                      <m:e>
                        <m:r>
                          <m:rPr>
                            <m:sty m:val="p"/>
                          </m:rPr>
                          <a:rPr lang="en-GB" b="0" i="0" smtClean="0">
                            <a:latin typeface="Cambria Math" panose="02040503050406030204" pitchFamily="18" charset="0"/>
                          </a:rPr>
                          <m:t>e</m:t>
                        </m:r>
                      </m:e>
                    </m:acc>
                  </m:oMath>
                </a14:m>
                <a:r>
                  <a:rPr lang="en-GB" dirty="0">
                    <a:latin typeface="Comic Sans MS" panose="030F0702030302020204" pitchFamily="66" charset="0"/>
                  </a:rPr>
                  <a:t>e</a:t>
                </a:r>
              </a:p>
            </p:txBody>
          </p:sp>
        </mc:Choice>
        <mc:Fallback xmlns="">
          <p:sp>
            <p:nvSpPr>
              <p:cNvPr id="2" name="Title 1">
                <a:extLst>
                  <a:ext uri="{FF2B5EF4-FFF2-40B4-BE49-F238E27FC236}">
                    <a16:creationId xmlns:a16="http://schemas.microsoft.com/office/drawing/2014/main" id="{1BE75D2C-F361-47EF-B711-2024AC5BC5D5}"/>
                  </a:ext>
                </a:extLst>
              </p:cNvPr>
              <p:cNvSpPr>
                <a:spLocks noGrp="1" noRot="1" noChangeAspect="1" noMove="1" noResize="1" noEditPoints="1" noAdjustHandles="1" noChangeArrowheads="1" noChangeShapeType="1" noTextEdit="1"/>
              </p:cNvSpPr>
              <p:nvPr>
                <p:ph type="title"/>
              </p:nvPr>
            </p:nvSpPr>
            <p:spPr>
              <a:xfrm>
                <a:off x="4201767" y="4671183"/>
                <a:ext cx="3788466" cy="1325563"/>
              </a:xfrm>
              <a:blipFill>
                <a:blip r:embed="rId4"/>
                <a:stretch>
                  <a:fillRect/>
                </a:stretch>
              </a:blipFill>
            </p:spPr>
            <p:txBody>
              <a:bodyPr/>
              <a:lstStyle/>
              <a:p>
                <a:r>
                  <a:rPr lang="en-GB">
                    <a:noFill/>
                  </a:rPr>
                  <a:t> </a:t>
                </a:r>
              </a:p>
            </p:txBody>
          </p:sp>
        </mc:Fallback>
      </mc:AlternateContent>
      <p:sp>
        <p:nvSpPr>
          <p:cNvPr id="5" name="Title 1">
            <a:extLst>
              <a:ext uri="{FF2B5EF4-FFF2-40B4-BE49-F238E27FC236}">
                <a16:creationId xmlns:a16="http://schemas.microsoft.com/office/drawing/2014/main" id="{1BEEE151-8AF4-4990-A28B-0C40B9305574}"/>
              </a:ext>
            </a:extLst>
          </p:cNvPr>
          <p:cNvSpPr txBox="1">
            <a:spLocks/>
          </p:cNvSpPr>
          <p:nvPr/>
        </p:nvSpPr>
        <p:spPr>
          <a:xfrm>
            <a:off x="4520648" y="5572160"/>
            <a:ext cx="293867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2800" dirty="0">
                <a:latin typeface="Comic Sans MS" panose="030F0702030302020204" pitchFamily="66" charset="0"/>
              </a:rPr>
              <a:t>Hallway</a:t>
            </a:r>
          </a:p>
        </p:txBody>
      </p:sp>
      <p:pic>
        <p:nvPicPr>
          <p:cNvPr id="4" name="Picture 3">
            <a:extLst>
              <a:ext uri="{FF2B5EF4-FFF2-40B4-BE49-F238E27FC236}">
                <a16:creationId xmlns:a16="http://schemas.microsoft.com/office/drawing/2014/main" id="{AB77CDAB-EC10-42B4-B624-B040A96BE846}"/>
              </a:ext>
            </a:extLst>
          </p:cNvPr>
          <p:cNvPicPr>
            <a:picLocks noChangeAspect="1"/>
          </p:cNvPicPr>
          <p:nvPr/>
        </p:nvPicPr>
        <p:blipFill>
          <a:blip r:embed="rId5"/>
          <a:stretch>
            <a:fillRect/>
          </a:stretch>
        </p:blipFill>
        <p:spPr>
          <a:xfrm>
            <a:off x="3322983" y="775097"/>
            <a:ext cx="5334000" cy="3781425"/>
          </a:xfrm>
          <a:prstGeom prst="rect">
            <a:avLst/>
          </a:prstGeom>
        </p:spPr>
      </p:pic>
      <p:pic>
        <p:nvPicPr>
          <p:cNvPr id="6" name="Recorded Sound">
            <a:hlinkClick r:id="" action="ppaction://media"/>
            <a:extLst>
              <a:ext uri="{FF2B5EF4-FFF2-40B4-BE49-F238E27FC236}">
                <a16:creationId xmlns:a16="http://schemas.microsoft.com/office/drawing/2014/main" id="{603CD450-6125-4560-B0A9-11EB84771A1B}"/>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9601200" y="4810160"/>
            <a:ext cx="1524000" cy="1524000"/>
          </a:xfrm>
          <a:prstGeom prst="rect">
            <a:avLst/>
          </a:prstGeom>
        </p:spPr>
      </p:pic>
    </p:spTree>
    <p:extLst>
      <p:ext uri="{BB962C8B-B14F-4D97-AF65-F5344CB8AC3E}">
        <p14:creationId xmlns:p14="http://schemas.microsoft.com/office/powerpoint/2010/main" val="23205672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p:cTn id="13" fill="hold" display="0">
                  <p:stCondLst>
                    <p:cond delay="indefinite"/>
                  </p:stCondLst>
                  <p:endCondLst>
                    <p:cond evt="onStopAudio" delay="0">
                      <p:tgtEl>
                        <p:sldTgt/>
                      </p:tgtEl>
                    </p:cond>
                  </p:endCondLst>
                </p:cTn>
                <p:tgtEl>
                  <p:spTgt spid="6"/>
                </p:tgtEl>
              </p:cMediaNode>
            </p:audio>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E75D2C-F361-47EF-B711-2024AC5BC5D5}"/>
              </a:ext>
            </a:extLst>
          </p:cNvPr>
          <p:cNvSpPr>
            <a:spLocks noGrp="1"/>
          </p:cNvSpPr>
          <p:nvPr>
            <p:ph type="title"/>
          </p:nvPr>
        </p:nvSpPr>
        <p:spPr>
          <a:xfrm>
            <a:off x="4201767" y="4671183"/>
            <a:ext cx="3788466" cy="1325563"/>
          </a:xfrm>
        </p:spPr>
        <p:txBody>
          <a:bodyPr/>
          <a:lstStyle/>
          <a:p>
            <a:pPr algn="ctr"/>
            <a:r>
              <a:rPr lang="en-GB" dirty="0">
                <a:latin typeface="Comic Sans MS" panose="030F0702030302020204" pitchFamily="66" charset="0"/>
              </a:rPr>
              <a:t>le salon</a:t>
            </a:r>
          </a:p>
        </p:txBody>
      </p:sp>
      <p:sp>
        <p:nvSpPr>
          <p:cNvPr id="5" name="Title 1">
            <a:extLst>
              <a:ext uri="{FF2B5EF4-FFF2-40B4-BE49-F238E27FC236}">
                <a16:creationId xmlns:a16="http://schemas.microsoft.com/office/drawing/2014/main" id="{1BEEE151-8AF4-4990-A28B-0C40B9305574}"/>
              </a:ext>
            </a:extLst>
          </p:cNvPr>
          <p:cNvSpPr txBox="1">
            <a:spLocks/>
          </p:cNvSpPr>
          <p:nvPr/>
        </p:nvSpPr>
        <p:spPr>
          <a:xfrm>
            <a:off x="4520648" y="5572160"/>
            <a:ext cx="293867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2800" dirty="0">
                <a:latin typeface="Comic Sans MS" panose="030F0702030302020204" pitchFamily="66" charset="0"/>
              </a:rPr>
              <a:t>Living Room</a:t>
            </a:r>
          </a:p>
        </p:txBody>
      </p:sp>
      <p:pic>
        <p:nvPicPr>
          <p:cNvPr id="3" name="Picture 2">
            <a:extLst>
              <a:ext uri="{FF2B5EF4-FFF2-40B4-BE49-F238E27FC236}">
                <a16:creationId xmlns:a16="http://schemas.microsoft.com/office/drawing/2014/main" id="{7BC9246F-8880-41E2-B9B0-CA3FB8866902}"/>
              </a:ext>
            </a:extLst>
          </p:cNvPr>
          <p:cNvPicPr>
            <a:picLocks noChangeAspect="1"/>
          </p:cNvPicPr>
          <p:nvPr/>
        </p:nvPicPr>
        <p:blipFill>
          <a:blip r:embed="rId4"/>
          <a:stretch>
            <a:fillRect/>
          </a:stretch>
        </p:blipFill>
        <p:spPr>
          <a:xfrm>
            <a:off x="3327745" y="918333"/>
            <a:ext cx="5324475" cy="3752850"/>
          </a:xfrm>
          <a:prstGeom prst="rect">
            <a:avLst/>
          </a:prstGeom>
        </p:spPr>
      </p:pic>
      <p:pic>
        <p:nvPicPr>
          <p:cNvPr id="6" name="Recorded Sound">
            <a:hlinkClick r:id="" action="ppaction://media"/>
            <a:extLst>
              <a:ext uri="{FF2B5EF4-FFF2-40B4-BE49-F238E27FC236}">
                <a16:creationId xmlns:a16="http://schemas.microsoft.com/office/drawing/2014/main" id="{7CB48916-12EE-4B2F-BDA1-BC045A9E73DE}"/>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9526242" y="4566823"/>
            <a:ext cx="1668118" cy="1668118"/>
          </a:xfrm>
          <a:prstGeom prst="rect">
            <a:avLst/>
          </a:prstGeom>
        </p:spPr>
      </p:pic>
    </p:spTree>
    <p:extLst>
      <p:ext uri="{BB962C8B-B14F-4D97-AF65-F5344CB8AC3E}">
        <p14:creationId xmlns:p14="http://schemas.microsoft.com/office/powerpoint/2010/main" val="25588092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p:cTn id="13" fill="hold" display="0">
                  <p:stCondLst>
                    <p:cond delay="indefinite"/>
                  </p:stCondLst>
                  <p:endCondLst>
                    <p:cond evt="onStopAudio" delay="0">
                      <p:tgtEl>
                        <p:sldTgt/>
                      </p:tgtEl>
                    </p:cond>
                  </p:endCondLst>
                </p:cTn>
                <p:tgtEl>
                  <p:spTgt spid="6"/>
                </p:tgtEl>
              </p:cMediaNode>
            </p:audio>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E75D2C-F361-47EF-B711-2024AC5BC5D5}"/>
              </a:ext>
            </a:extLst>
          </p:cNvPr>
          <p:cNvSpPr>
            <a:spLocks noGrp="1"/>
          </p:cNvSpPr>
          <p:nvPr>
            <p:ph type="title"/>
          </p:nvPr>
        </p:nvSpPr>
        <p:spPr>
          <a:xfrm>
            <a:off x="4201767" y="4671183"/>
            <a:ext cx="3788466" cy="1325563"/>
          </a:xfrm>
        </p:spPr>
        <p:txBody>
          <a:bodyPr/>
          <a:lstStyle/>
          <a:p>
            <a:pPr algn="ctr"/>
            <a:r>
              <a:rPr lang="en-GB" dirty="0">
                <a:latin typeface="Comic Sans MS" panose="030F0702030302020204" pitchFamily="66" charset="0"/>
              </a:rPr>
              <a:t>la cuisine</a:t>
            </a:r>
          </a:p>
        </p:txBody>
      </p:sp>
      <p:sp>
        <p:nvSpPr>
          <p:cNvPr id="5" name="Title 1">
            <a:extLst>
              <a:ext uri="{FF2B5EF4-FFF2-40B4-BE49-F238E27FC236}">
                <a16:creationId xmlns:a16="http://schemas.microsoft.com/office/drawing/2014/main" id="{1BEEE151-8AF4-4990-A28B-0C40B9305574}"/>
              </a:ext>
            </a:extLst>
          </p:cNvPr>
          <p:cNvSpPr txBox="1">
            <a:spLocks/>
          </p:cNvSpPr>
          <p:nvPr/>
        </p:nvSpPr>
        <p:spPr>
          <a:xfrm>
            <a:off x="4520648" y="5572160"/>
            <a:ext cx="293867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2800" dirty="0">
                <a:latin typeface="Comic Sans MS" panose="030F0702030302020204" pitchFamily="66" charset="0"/>
              </a:rPr>
              <a:t>Kitchen</a:t>
            </a:r>
          </a:p>
        </p:txBody>
      </p:sp>
      <p:pic>
        <p:nvPicPr>
          <p:cNvPr id="4" name="Picture 3">
            <a:extLst>
              <a:ext uri="{FF2B5EF4-FFF2-40B4-BE49-F238E27FC236}">
                <a16:creationId xmlns:a16="http://schemas.microsoft.com/office/drawing/2014/main" id="{C310B255-DE69-4AC0-A57B-40E032A202B4}"/>
              </a:ext>
            </a:extLst>
          </p:cNvPr>
          <p:cNvPicPr>
            <a:picLocks noChangeAspect="1"/>
          </p:cNvPicPr>
          <p:nvPr/>
        </p:nvPicPr>
        <p:blipFill>
          <a:blip r:embed="rId4"/>
          <a:stretch>
            <a:fillRect/>
          </a:stretch>
        </p:blipFill>
        <p:spPr>
          <a:xfrm>
            <a:off x="3119437" y="775097"/>
            <a:ext cx="5343525" cy="3781425"/>
          </a:xfrm>
          <a:prstGeom prst="rect">
            <a:avLst/>
          </a:prstGeom>
        </p:spPr>
      </p:pic>
      <p:pic>
        <p:nvPicPr>
          <p:cNvPr id="6" name="Recorded Sound">
            <a:hlinkClick r:id="" action="ppaction://media"/>
            <a:extLst>
              <a:ext uri="{FF2B5EF4-FFF2-40B4-BE49-F238E27FC236}">
                <a16:creationId xmlns:a16="http://schemas.microsoft.com/office/drawing/2014/main" id="{0F0A0B6E-C51C-4B60-8F2A-438118F9294C}"/>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9465733" y="4897208"/>
            <a:ext cx="1337733" cy="1337733"/>
          </a:xfrm>
          <a:prstGeom prst="rect">
            <a:avLst/>
          </a:prstGeom>
        </p:spPr>
      </p:pic>
    </p:spTree>
    <p:extLst>
      <p:ext uri="{BB962C8B-B14F-4D97-AF65-F5344CB8AC3E}">
        <p14:creationId xmlns:p14="http://schemas.microsoft.com/office/powerpoint/2010/main" val="26611080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p:cTn id="13" fill="hold" display="0">
                  <p:stCondLst>
                    <p:cond delay="indefinite"/>
                  </p:stCondLst>
                  <p:endCondLst>
                    <p:cond evt="onStopAudio" delay="0">
                      <p:tgtEl>
                        <p:sldTgt/>
                      </p:tgtEl>
                    </p:cond>
                  </p:endCondLst>
                </p:cTn>
                <p:tgtEl>
                  <p:spTgt spid="6"/>
                </p:tgtEl>
              </p:cMediaNode>
            </p:audio>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Title 1">
                <a:extLst>
                  <a:ext uri="{FF2B5EF4-FFF2-40B4-BE49-F238E27FC236}">
                    <a16:creationId xmlns:a16="http://schemas.microsoft.com/office/drawing/2014/main" id="{1BE75D2C-F361-47EF-B711-2024AC5BC5D5}"/>
                  </a:ext>
                </a:extLst>
              </p:cNvPr>
              <p:cNvSpPr>
                <a:spLocks noGrp="1"/>
              </p:cNvSpPr>
              <p:nvPr>
                <p:ph type="title"/>
              </p:nvPr>
            </p:nvSpPr>
            <p:spPr>
              <a:xfrm>
                <a:off x="3651388" y="4671183"/>
                <a:ext cx="4677190" cy="1325563"/>
              </a:xfrm>
            </p:spPr>
            <p:txBody>
              <a:bodyPr/>
              <a:lstStyle/>
              <a:p>
                <a:pPr algn="ctr"/>
                <a:r>
                  <a:rPr lang="en-GB" dirty="0">
                    <a:latin typeface="Comic Sans MS" panose="030F0702030302020204" pitchFamily="66" charset="0"/>
                  </a:rPr>
                  <a:t>la salle </a:t>
                </a:r>
                <a14:m>
                  <m:oMath xmlns:m="http://schemas.openxmlformats.org/officeDocument/2006/math">
                    <m:acc>
                      <m:accPr>
                        <m:chr m:val="̀"/>
                        <m:ctrlPr>
                          <a:rPr lang="en-GB" i="1" smtClean="0">
                            <a:latin typeface="Cambria Math" panose="02040503050406030204" pitchFamily="18" charset="0"/>
                          </a:rPr>
                        </m:ctrlPr>
                      </m:accPr>
                      <m:e>
                        <m:r>
                          <a:rPr lang="en-GB" b="0" i="1" smtClean="0">
                            <a:latin typeface="Cambria Math" panose="02040503050406030204" pitchFamily="18" charset="0"/>
                          </a:rPr>
                          <m:t>𝑎</m:t>
                        </m:r>
                      </m:e>
                    </m:acc>
                  </m:oMath>
                </a14:m>
                <a:r>
                  <a:rPr lang="en-GB" dirty="0">
                    <a:latin typeface="Comic Sans MS" panose="030F0702030302020204" pitchFamily="66" charset="0"/>
                  </a:rPr>
                  <a:t> manger</a:t>
                </a:r>
              </a:p>
            </p:txBody>
          </p:sp>
        </mc:Choice>
        <mc:Fallback xmlns="">
          <p:sp>
            <p:nvSpPr>
              <p:cNvPr id="2" name="Title 1">
                <a:extLst>
                  <a:ext uri="{FF2B5EF4-FFF2-40B4-BE49-F238E27FC236}">
                    <a16:creationId xmlns:a16="http://schemas.microsoft.com/office/drawing/2014/main" id="{1BE75D2C-F361-47EF-B711-2024AC5BC5D5}"/>
                  </a:ext>
                </a:extLst>
              </p:cNvPr>
              <p:cNvSpPr>
                <a:spLocks noGrp="1" noRot="1" noChangeAspect="1" noMove="1" noResize="1" noEditPoints="1" noAdjustHandles="1" noChangeArrowheads="1" noChangeShapeType="1" noTextEdit="1"/>
              </p:cNvSpPr>
              <p:nvPr>
                <p:ph type="title"/>
              </p:nvPr>
            </p:nvSpPr>
            <p:spPr>
              <a:xfrm>
                <a:off x="3651388" y="4671183"/>
                <a:ext cx="4677190" cy="1325563"/>
              </a:xfrm>
              <a:blipFill>
                <a:blip r:embed="rId4"/>
                <a:stretch>
                  <a:fillRect l="-3520" r="-3390"/>
                </a:stretch>
              </a:blipFill>
            </p:spPr>
            <p:txBody>
              <a:bodyPr/>
              <a:lstStyle/>
              <a:p>
                <a:r>
                  <a:rPr lang="en-GB">
                    <a:noFill/>
                  </a:rPr>
                  <a:t> </a:t>
                </a:r>
              </a:p>
            </p:txBody>
          </p:sp>
        </mc:Fallback>
      </mc:AlternateContent>
      <p:sp>
        <p:nvSpPr>
          <p:cNvPr id="5" name="Title 1">
            <a:extLst>
              <a:ext uri="{FF2B5EF4-FFF2-40B4-BE49-F238E27FC236}">
                <a16:creationId xmlns:a16="http://schemas.microsoft.com/office/drawing/2014/main" id="{1BEEE151-8AF4-4990-A28B-0C40B9305574}"/>
              </a:ext>
            </a:extLst>
          </p:cNvPr>
          <p:cNvSpPr txBox="1">
            <a:spLocks/>
          </p:cNvSpPr>
          <p:nvPr/>
        </p:nvSpPr>
        <p:spPr>
          <a:xfrm>
            <a:off x="4520648" y="5572160"/>
            <a:ext cx="293867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2800" dirty="0">
                <a:latin typeface="Comic Sans MS" panose="030F0702030302020204" pitchFamily="66" charset="0"/>
              </a:rPr>
              <a:t>Dining Room</a:t>
            </a:r>
          </a:p>
        </p:txBody>
      </p:sp>
      <p:pic>
        <p:nvPicPr>
          <p:cNvPr id="3" name="Picture 2">
            <a:extLst>
              <a:ext uri="{FF2B5EF4-FFF2-40B4-BE49-F238E27FC236}">
                <a16:creationId xmlns:a16="http://schemas.microsoft.com/office/drawing/2014/main" id="{C20986BE-BA74-4AFB-83F4-F623BA2B520E}"/>
              </a:ext>
            </a:extLst>
          </p:cNvPr>
          <p:cNvPicPr>
            <a:picLocks noChangeAspect="1"/>
          </p:cNvPicPr>
          <p:nvPr/>
        </p:nvPicPr>
        <p:blipFill>
          <a:blip r:embed="rId5"/>
          <a:stretch>
            <a:fillRect/>
          </a:stretch>
        </p:blipFill>
        <p:spPr>
          <a:xfrm>
            <a:off x="3222763" y="861254"/>
            <a:ext cx="5295900" cy="3733800"/>
          </a:xfrm>
          <a:prstGeom prst="rect">
            <a:avLst/>
          </a:prstGeom>
        </p:spPr>
      </p:pic>
      <p:pic>
        <p:nvPicPr>
          <p:cNvPr id="6" name="Recorded Sound">
            <a:hlinkClick r:id="" action="ppaction://media"/>
            <a:extLst>
              <a:ext uri="{FF2B5EF4-FFF2-40B4-BE49-F238E27FC236}">
                <a16:creationId xmlns:a16="http://schemas.microsoft.com/office/drawing/2014/main" id="{FA228163-7321-4A87-95CB-22342EEC2941}"/>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9387923" y="4595054"/>
            <a:ext cx="1668118" cy="1668118"/>
          </a:xfrm>
          <a:prstGeom prst="rect">
            <a:avLst/>
          </a:prstGeom>
        </p:spPr>
      </p:pic>
      <p:sp>
        <p:nvSpPr>
          <p:cNvPr id="4" name="TextBox 3">
            <a:extLst>
              <a:ext uri="{FF2B5EF4-FFF2-40B4-BE49-F238E27FC236}">
                <a16:creationId xmlns:a16="http://schemas.microsoft.com/office/drawing/2014/main" id="{64EC6DA2-7272-442A-8257-1DFACEFF6355}"/>
              </a:ext>
            </a:extLst>
          </p:cNvPr>
          <p:cNvSpPr txBox="1"/>
          <p:nvPr/>
        </p:nvSpPr>
        <p:spPr>
          <a:xfrm>
            <a:off x="0" y="4556497"/>
            <a:ext cx="3497288" cy="2031325"/>
          </a:xfrm>
          <a:prstGeom prst="rect">
            <a:avLst/>
          </a:prstGeom>
          <a:noFill/>
        </p:spPr>
        <p:txBody>
          <a:bodyPr wrap="square" rtlCol="0">
            <a:spAutoFit/>
          </a:bodyPr>
          <a:lstStyle/>
          <a:p>
            <a:r>
              <a:rPr lang="en-GB" dirty="0">
                <a:solidFill>
                  <a:srgbClr val="FF0000"/>
                </a:solidFill>
              </a:rPr>
              <a:t>Oops! I realised that I told you that this meant ‘kitchen’ in the last PowerPoint. My mistake! This really means dining room. Make sure you have the correct translation of this in your book.</a:t>
            </a:r>
          </a:p>
          <a:p>
            <a:r>
              <a:rPr lang="en-GB" dirty="0">
                <a:solidFill>
                  <a:srgbClr val="FF0000"/>
                </a:solidFill>
              </a:rPr>
              <a:t>Sorry!</a:t>
            </a:r>
          </a:p>
        </p:txBody>
      </p:sp>
    </p:spTree>
    <p:extLst>
      <p:ext uri="{BB962C8B-B14F-4D97-AF65-F5344CB8AC3E}">
        <p14:creationId xmlns:p14="http://schemas.microsoft.com/office/powerpoint/2010/main" val="11362948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p:cTn id="13" fill="hold" display="0">
                  <p:stCondLst>
                    <p:cond delay="indefinite"/>
                  </p:stCondLst>
                  <p:endCondLst>
                    <p:cond evt="onStopAudio" delay="0">
                      <p:tgtEl>
                        <p:sldTgt/>
                      </p:tgtEl>
                    </p:cond>
                  </p:endCondLst>
                </p:cTn>
                <p:tgtEl>
                  <p:spTgt spid="6"/>
                </p:tgtEl>
              </p:cMediaNode>
            </p:audio>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E75D2C-F361-47EF-B711-2024AC5BC5D5}"/>
              </a:ext>
            </a:extLst>
          </p:cNvPr>
          <p:cNvSpPr>
            <a:spLocks noGrp="1"/>
          </p:cNvSpPr>
          <p:nvPr>
            <p:ph type="title"/>
          </p:nvPr>
        </p:nvSpPr>
        <p:spPr>
          <a:xfrm>
            <a:off x="3651388" y="4671183"/>
            <a:ext cx="4677190" cy="1325563"/>
          </a:xfrm>
        </p:spPr>
        <p:txBody>
          <a:bodyPr/>
          <a:lstStyle/>
          <a:p>
            <a:pPr algn="ctr"/>
            <a:r>
              <a:rPr lang="en-GB" dirty="0">
                <a:latin typeface="Comic Sans MS" panose="030F0702030302020204" pitchFamily="66" charset="0"/>
              </a:rPr>
              <a:t>la salle de </a:t>
            </a:r>
            <a:r>
              <a:rPr lang="en-GB" dirty="0" err="1">
                <a:latin typeface="Comic Sans MS" panose="030F0702030302020204" pitchFamily="66" charset="0"/>
              </a:rPr>
              <a:t>bains</a:t>
            </a:r>
            <a:endParaRPr lang="en-GB" dirty="0">
              <a:latin typeface="Comic Sans MS" panose="030F0702030302020204" pitchFamily="66" charset="0"/>
            </a:endParaRPr>
          </a:p>
        </p:txBody>
      </p:sp>
      <p:sp>
        <p:nvSpPr>
          <p:cNvPr id="5" name="Title 1">
            <a:extLst>
              <a:ext uri="{FF2B5EF4-FFF2-40B4-BE49-F238E27FC236}">
                <a16:creationId xmlns:a16="http://schemas.microsoft.com/office/drawing/2014/main" id="{1BEEE151-8AF4-4990-A28B-0C40B9305574}"/>
              </a:ext>
            </a:extLst>
          </p:cNvPr>
          <p:cNvSpPr txBox="1">
            <a:spLocks/>
          </p:cNvSpPr>
          <p:nvPr/>
        </p:nvSpPr>
        <p:spPr>
          <a:xfrm>
            <a:off x="4520648" y="5572160"/>
            <a:ext cx="293867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2800" dirty="0">
                <a:latin typeface="Comic Sans MS" panose="030F0702030302020204" pitchFamily="66" charset="0"/>
              </a:rPr>
              <a:t>Bathroom</a:t>
            </a:r>
          </a:p>
        </p:txBody>
      </p:sp>
      <p:pic>
        <p:nvPicPr>
          <p:cNvPr id="6" name="Picture 5">
            <a:extLst>
              <a:ext uri="{FF2B5EF4-FFF2-40B4-BE49-F238E27FC236}">
                <a16:creationId xmlns:a16="http://schemas.microsoft.com/office/drawing/2014/main" id="{749F2CCF-3C6D-4964-B10F-7115801D098F}"/>
              </a:ext>
            </a:extLst>
          </p:cNvPr>
          <p:cNvPicPr>
            <a:picLocks noChangeAspect="1"/>
          </p:cNvPicPr>
          <p:nvPr/>
        </p:nvPicPr>
        <p:blipFill>
          <a:blip r:embed="rId4"/>
          <a:stretch>
            <a:fillRect/>
          </a:stretch>
        </p:blipFill>
        <p:spPr>
          <a:xfrm>
            <a:off x="3223798" y="698016"/>
            <a:ext cx="5267325" cy="3686175"/>
          </a:xfrm>
          <a:prstGeom prst="rect">
            <a:avLst/>
          </a:prstGeom>
        </p:spPr>
      </p:pic>
      <p:pic>
        <p:nvPicPr>
          <p:cNvPr id="7" name="Recorded Sound">
            <a:hlinkClick r:id="" action="ppaction://media"/>
            <a:extLst>
              <a:ext uri="{FF2B5EF4-FFF2-40B4-BE49-F238E27FC236}">
                <a16:creationId xmlns:a16="http://schemas.microsoft.com/office/drawing/2014/main" id="{ECC4E9FE-44C6-4989-BA36-6572E2CB174A}"/>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9499599" y="4721947"/>
            <a:ext cx="1439333" cy="1439333"/>
          </a:xfrm>
          <a:prstGeom prst="rect">
            <a:avLst/>
          </a:prstGeom>
        </p:spPr>
      </p:pic>
    </p:spTree>
    <p:extLst>
      <p:ext uri="{BB962C8B-B14F-4D97-AF65-F5344CB8AC3E}">
        <p14:creationId xmlns:p14="http://schemas.microsoft.com/office/powerpoint/2010/main" val="15434228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p:cTn id="13" fill="hold" display="0">
                  <p:stCondLst>
                    <p:cond delay="indefinite"/>
                  </p:stCondLst>
                  <p:endCondLst>
                    <p:cond evt="onStopAudio" delay="0">
                      <p:tgtEl>
                        <p:sldTgt/>
                      </p:tgtEl>
                    </p:cond>
                  </p:endCondLst>
                </p:cTn>
                <p:tgtEl>
                  <p:spTgt spid="7"/>
                </p:tgtEl>
              </p:cMediaNode>
            </p:audio>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E75D2C-F361-47EF-B711-2024AC5BC5D5}"/>
              </a:ext>
            </a:extLst>
          </p:cNvPr>
          <p:cNvSpPr>
            <a:spLocks noGrp="1"/>
          </p:cNvSpPr>
          <p:nvPr>
            <p:ph type="title"/>
          </p:nvPr>
        </p:nvSpPr>
        <p:spPr>
          <a:xfrm>
            <a:off x="3651388" y="4671183"/>
            <a:ext cx="4677190" cy="1325563"/>
          </a:xfrm>
        </p:spPr>
        <p:txBody>
          <a:bodyPr/>
          <a:lstStyle/>
          <a:p>
            <a:pPr algn="ctr"/>
            <a:r>
              <a:rPr lang="en-GB" dirty="0">
                <a:latin typeface="Comic Sans MS" panose="030F0702030302020204" pitchFamily="66" charset="0"/>
              </a:rPr>
              <a:t>la </a:t>
            </a:r>
            <a:r>
              <a:rPr lang="en-GB" dirty="0" err="1">
                <a:latin typeface="Comic Sans MS" panose="030F0702030302020204" pitchFamily="66" charset="0"/>
              </a:rPr>
              <a:t>chambre</a:t>
            </a:r>
            <a:endParaRPr lang="en-GB" dirty="0">
              <a:latin typeface="Comic Sans MS" panose="030F0702030302020204" pitchFamily="66" charset="0"/>
            </a:endParaRPr>
          </a:p>
        </p:txBody>
      </p:sp>
      <p:sp>
        <p:nvSpPr>
          <p:cNvPr id="5" name="Title 1">
            <a:extLst>
              <a:ext uri="{FF2B5EF4-FFF2-40B4-BE49-F238E27FC236}">
                <a16:creationId xmlns:a16="http://schemas.microsoft.com/office/drawing/2014/main" id="{1BEEE151-8AF4-4990-A28B-0C40B9305574}"/>
              </a:ext>
            </a:extLst>
          </p:cNvPr>
          <p:cNvSpPr txBox="1">
            <a:spLocks/>
          </p:cNvSpPr>
          <p:nvPr/>
        </p:nvSpPr>
        <p:spPr>
          <a:xfrm>
            <a:off x="4520648" y="5572160"/>
            <a:ext cx="293867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2800" dirty="0">
                <a:latin typeface="Comic Sans MS" panose="030F0702030302020204" pitchFamily="66" charset="0"/>
              </a:rPr>
              <a:t>Bedroom</a:t>
            </a:r>
          </a:p>
        </p:txBody>
      </p:sp>
      <p:pic>
        <p:nvPicPr>
          <p:cNvPr id="6" name="Picture 5">
            <a:extLst>
              <a:ext uri="{FF2B5EF4-FFF2-40B4-BE49-F238E27FC236}">
                <a16:creationId xmlns:a16="http://schemas.microsoft.com/office/drawing/2014/main" id="{FF8E0F70-D1CD-4F76-B7A1-6ABA26A35AF0}"/>
              </a:ext>
            </a:extLst>
          </p:cNvPr>
          <p:cNvPicPr>
            <a:picLocks noChangeAspect="1"/>
          </p:cNvPicPr>
          <p:nvPr/>
        </p:nvPicPr>
        <p:blipFill>
          <a:blip r:embed="rId4"/>
          <a:stretch>
            <a:fillRect/>
          </a:stretch>
        </p:blipFill>
        <p:spPr>
          <a:xfrm>
            <a:off x="3288402" y="734545"/>
            <a:ext cx="5191125" cy="3486150"/>
          </a:xfrm>
          <a:prstGeom prst="rect">
            <a:avLst/>
          </a:prstGeom>
        </p:spPr>
      </p:pic>
      <p:pic>
        <p:nvPicPr>
          <p:cNvPr id="7" name="Recorded Sound">
            <a:hlinkClick r:id="" action="ppaction://media"/>
            <a:extLst>
              <a:ext uri="{FF2B5EF4-FFF2-40B4-BE49-F238E27FC236}">
                <a16:creationId xmlns:a16="http://schemas.microsoft.com/office/drawing/2014/main" id="{B80B2F47-F492-45B0-B9C7-1A0D271B778B}"/>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9197838" y="4328628"/>
            <a:ext cx="1668118" cy="1668118"/>
          </a:xfrm>
          <a:prstGeom prst="rect">
            <a:avLst/>
          </a:prstGeom>
        </p:spPr>
      </p:pic>
    </p:spTree>
    <p:extLst>
      <p:ext uri="{BB962C8B-B14F-4D97-AF65-F5344CB8AC3E}">
        <p14:creationId xmlns:p14="http://schemas.microsoft.com/office/powerpoint/2010/main" val="34866543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p:cTn id="13" fill="hold" display="0">
                  <p:stCondLst>
                    <p:cond delay="indefinite"/>
                  </p:stCondLst>
                  <p:endCondLst>
                    <p:cond evt="onStopAudio" delay="0">
                      <p:tgtEl>
                        <p:sldTgt/>
                      </p:tgtEl>
                    </p:cond>
                  </p:endCondLst>
                </p:cTn>
                <p:tgtEl>
                  <p:spTgt spid="7"/>
                </p:tgtEl>
              </p:cMediaNode>
            </p:audio>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C8FF42-87AD-424C-B561-8D111ACA184F}"/>
              </a:ext>
            </a:extLst>
          </p:cNvPr>
          <p:cNvSpPr>
            <a:spLocks noGrp="1"/>
          </p:cNvSpPr>
          <p:nvPr>
            <p:ph type="title"/>
          </p:nvPr>
        </p:nvSpPr>
        <p:spPr/>
        <p:txBody>
          <a:bodyPr/>
          <a:lstStyle/>
          <a:p>
            <a:pPr algn="ctr"/>
            <a:r>
              <a:rPr lang="en-GB" dirty="0">
                <a:latin typeface="Comic Sans MS" panose="030F0702030302020204" pitchFamily="66" charset="0"/>
              </a:rPr>
              <a:t>Here are a few more useful words</a:t>
            </a:r>
          </a:p>
        </p:txBody>
      </p:sp>
      <p:sp>
        <p:nvSpPr>
          <p:cNvPr id="3" name="Content Placeholder 2">
            <a:extLst>
              <a:ext uri="{FF2B5EF4-FFF2-40B4-BE49-F238E27FC236}">
                <a16:creationId xmlns:a16="http://schemas.microsoft.com/office/drawing/2014/main" id="{4EFD47D8-8E75-4A56-A5D6-45DC06625BFF}"/>
              </a:ext>
            </a:extLst>
          </p:cNvPr>
          <p:cNvSpPr>
            <a:spLocks noGrp="1"/>
          </p:cNvSpPr>
          <p:nvPr>
            <p:ph idx="1"/>
          </p:nvPr>
        </p:nvSpPr>
        <p:spPr/>
        <p:txBody>
          <a:bodyPr/>
          <a:lstStyle/>
          <a:p>
            <a:pPr marL="0" indent="0">
              <a:buNone/>
            </a:pPr>
            <a:r>
              <a:rPr lang="en-GB" dirty="0">
                <a:latin typeface="Comic Sans MS" panose="030F0702030302020204" pitchFamily="66" charset="0"/>
              </a:rPr>
              <a:t>Add these to the list of words you created in your book in the last French lesson.</a:t>
            </a:r>
          </a:p>
          <a:p>
            <a:pPr marL="0" indent="0">
              <a:buNone/>
            </a:pPr>
            <a:endParaRPr lang="en-GB" dirty="0">
              <a:latin typeface="Comic Sans MS" panose="030F0702030302020204" pitchFamily="66" charset="0"/>
            </a:endParaRPr>
          </a:p>
          <a:p>
            <a:pPr marL="0" indent="0">
              <a:buNone/>
            </a:pPr>
            <a:r>
              <a:rPr lang="en-GB" dirty="0">
                <a:latin typeface="Comic Sans MS" panose="030F0702030302020204" pitchFamily="66" charset="0"/>
              </a:rPr>
              <a:t>Make sure you write the English translation and a drawing for each word.</a:t>
            </a:r>
          </a:p>
          <a:p>
            <a:pPr marL="0" indent="0">
              <a:buNone/>
            </a:pPr>
            <a:endParaRPr lang="en-GB" dirty="0">
              <a:latin typeface="Comic Sans MS" panose="030F0702030302020204" pitchFamily="66" charset="0"/>
            </a:endParaRPr>
          </a:p>
          <a:p>
            <a:pPr marL="0" indent="0">
              <a:buNone/>
            </a:pPr>
            <a:r>
              <a:rPr lang="en-GB" dirty="0">
                <a:latin typeface="Comic Sans MS" panose="030F0702030302020204" pitchFamily="66" charset="0"/>
              </a:rPr>
              <a:t>Listen to and repeat each word 5 times in silly voices!</a:t>
            </a:r>
          </a:p>
        </p:txBody>
      </p:sp>
    </p:spTree>
    <p:extLst>
      <p:ext uri="{BB962C8B-B14F-4D97-AF65-F5344CB8AC3E}">
        <p14:creationId xmlns:p14="http://schemas.microsoft.com/office/powerpoint/2010/main" val="40433659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E75D2C-F361-47EF-B711-2024AC5BC5D5}"/>
              </a:ext>
            </a:extLst>
          </p:cNvPr>
          <p:cNvSpPr>
            <a:spLocks noGrp="1"/>
          </p:cNvSpPr>
          <p:nvPr>
            <p:ph type="title"/>
          </p:nvPr>
        </p:nvSpPr>
        <p:spPr>
          <a:xfrm>
            <a:off x="3439460" y="2808831"/>
            <a:ext cx="4677190" cy="1325563"/>
          </a:xfrm>
        </p:spPr>
        <p:txBody>
          <a:bodyPr/>
          <a:lstStyle/>
          <a:p>
            <a:pPr algn="ctr"/>
            <a:r>
              <a:rPr lang="en-GB" dirty="0">
                <a:latin typeface="Comic Sans MS" panose="030F0702030302020204" pitchFamily="66" charset="0"/>
              </a:rPr>
              <a:t>le garage</a:t>
            </a:r>
          </a:p>
        </p:txBody>
      </p:sp>
      <p:sp>
        <p:nvSpPr>
          <p:cNvPr id="5" name="Title 1">
            <a:extLst>
              <a:ext uri="{FF2B5EF4-FFF2-40B4-BE49-F238E27FC236}">
                <a16:creationId xmlns:a16="http://schemas.microsoft.com/office/drawing/2014/main" id="{1BEEE151-8AF4-4990-A28B-0C40B9305574}"/>
              </a:ext>
            </a:extLst>
          </p:cNvPr>
          <p:cNvSpPr txBox="1">
            <a:spLocks/>
          </p:cNvSpPr>
          <p:nvPr/>
        </p:nvSpPr>
        <p:spPr>
          <a:xfrm>
            <a:off x="4308720" y="3624433"/>
            <a:ext cx="293867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2800" dirty="0">
                <a:latin typeface="Comic Sans MS" panose="030F0702030302020204" pitchFamily="66" charset="0"/>
              </a:rPr>
              <a:t>garage</a:t>
            </a:r>
          </a:p>
        </p:txBody>
      </p:sp>
      <p:pic>
        <p:nvPicPr>
          <p:cNvPr id="4" name="Picture 3">
            <a:extLst>
              <a:ext uri="{FF2B5EF4-FFF2-40B4-BE49-F238E27FC236}">
                <a16:creationId xmlns:a16="http://schemas.microsoft.com/office/drawing/2014/main" id="{6B308122-7060-4746-B2D7-E8CEF7BFA05C}"/>
              </a:ext>
            </a:extLst>
          </p:cNvPr>
          <p:cNvPicPr>
            <a:picLocks noChangeAspect="1"/>
          </p:cNvPicPr>
          <p:nvPr/>
        </p:nvPicPr>
        <p:blipFill>
          <a:blip r:embed="rId4"/>
          <a:stretch>
            <a:fillRect/>
          </a:stretch>
        </p:blipFill>
        <p:spPr>
          <a:xfrm>
            <a:off x="3778741" y="253795"/>
            <a:ext cx="3998629" cy="2821579"/>
          </a:xfrm>
          <a:prstGeom prst="rect">
            <a:avLst/>
          </a:prstGeom>
        </p:spPr>
      </p:pic>
      <p:sp>
        <p:nvSpPr>
          <p:cNvPr id="8" name="Rectangle 7">
            <a:extLst>
              <a:ext uri="{FF2B5EF4-FFF2-40B4-BE49-F238E27FC236}">
                <a16:creationId xmlns:a16="http://schemas.microsoft.com/office/drawing/2014/main" id="{D60ECECF-F5A6-40FE-82F1-6AF271517A8A}"/>
              </a:ext>
            </a:extLst>
          </p:cNvPr>
          <p:cNvSpPr/>
          <p:nvPr/>
        </p:nvSpPr>
        <p:spPr>
          <a:xfrm>
            <a:off x="92765" y="4919008"/>
            <a:ext cx="7154625" cy="1938992"/>
          </a:xfrm>
          <a:prstGeom prst="rect">
            <a:avLst/>
          </a:prstGeom>
        </p:spPr>
        <p:txBody>
          <a:bodyPr wrap="square">
            <a:spAutoFit/>
          </a:bodyPr>
          <a:lstStyle/>
          <a:p>
            <a:r>
              <a:rPr lang="en-GB" sz="2400" dirty="0">
                <a:latin typeface="Comic Sans MS" panose="030F0702030302020204" pitchFamily="66" charset="0"/>
              </a:rPr>
              <a:t>Can you say it in a </a:t>
            </a:r>
            <a:r>
              <a:rPr lang="en-GB" sz="2400" dirty="0">
                <a:solidFill>
                  <a:srgbClr val="00B0F0"/>
                </a:solidFill>
                <a:latin typeface="Comic Sans MS" panose="030F0702030302020204" pitchFamily="66" charset="0"/>
              </a:rPr>
              <a:t>squeaky</a:t>
            </a:r>
            <a:r>
              <a:rPr lang="en-GB" sz="2400" dirty="0">
                <a:latin typeface="Comic Sans MS" panose="030F0702030302020204" pitchFamily="66" charset="0"/>
              </a:rPr>
              <a:t> voice?</a:t>
            </a:r>
          </a:p>
          <a:p>
            <a:r>
              <a:rPr lang="en-GB" sz="2400" dirty="0">
                <a:latin typeface="Comic Sans MS" panose="030F0702030302020204" pitchFamily="66" charset="0"/>
              </a:rPr>
              <a:t>Can you say it in a </a:t>
            </a:r>
            <a:r>
              <a:rPr lang="en-GB" sz="2400" dirty="0">
                <a:solidFill>
                  <a:srgbClr val="00B0F0"/>
                </a:solidFill>
                <a:latin typeface="Comic Sans MS" panose="030F0702030302020204" pitchFamily="66" charset="0"/>
              </a:rPr>
              <a:t>robot</a:t>
            </a:r>
            <a:r>
              <a:rPr lang="en-GB" sz="2400" dirty="0">
                <a:latin typeface="Comic Sans MS" panose="030F0702030302020204" pitchFamily="66" charset="0"/>
              </a:rPr>
              <a:t> voice?</a:t>
            </a:r>
          </a:p>
          <a:p>
            <a:r>
              <a:rPr lang="en-GB" sz="2400" dirty="0">
                <a:latin typeface="Comic Sans MS" panose="030F0702030302020204" pitchFamily="66" charset="0"/>
              </a:rPr>
              <a:t>Can you say it in a </a:t>
            </a:r>
            <a:r>
              <a:rPr lang="en-GB" sz="2400" dirty="0">
                <a:solidFill>
                  <a:srgbClr val="00B0F0"/>
                </a:solidFill>
                <a:latin typeface="Comic Sans MS" panose="030F0702030302020204" pitchFamily="66" charset="0"/>
              </a:rPr>
              <a:t>whisper</a:t>
            </a:r>
            <a:r>
              <a:rPr lang="en-GB" sz="2400" dirty="0">
                <a:latin typeface="Comic Sans MS" panose="030F0702030302020204" pitchFamily="66" charset="0"/>
              </a:rPr>
              <a:t> voice?</a:t>
            </a:r>
          </a:p>
          <a:p>
            <a:r>
              <a:rPr lang="en-GB" sz="2400" dirty="0">
                <a:latin typeface="Comic Sans MS" panose="030F0702030302020204" pitchFamily="66" charset="0"/>
              </a:rPr>
              <a:t>Can you say it in a </a:t>
            </a:r>
            <a:r>
              <a:rPr lang="en-GB" sz="2400" dirty="0">
                <a:solidFill>
                  <a:srgbClr val="00B0F0"/>
                </a:solidFill>
                <a:latin typeface="Comic Sans MS" panose="030F0702030302020204" pitchFamily="66" charset="0"/>
              </a:rPr>
              <a:t>angry</a:t>
            </a:r>
            <a:r>
              <a:rPr lang="en-GB" sz="2400" dirty="0">
                <a:latin typeface="Comic Sans MS" panose="030F0702030302020204" pitchFamily="66" charset="0"/>
              </a:rPr>
              <a:t> voice?</a:t>
            </a:r>
          </a:p>
          <a:p>
            <a:r>
              <a:rPr lang="en-GB" sz="2400" dirty="0">
                <a:latin typeface="Comic Sans MS" panose="030F0702030302020204" pitchFamily="66" charset="0"/>
              </a:rPr>
              <a:t>Can you say it in a </a:t>
            </a:r>
            <a:r>
              <a:rPr lang="en-GB" sz="2400" dirty="0">
                <a:solidFill>
                  <a:srgbClr val="00B0F0"/>
                </a:solidFill>
                <a:latin typeface="Comic Sans MS" panose="030F0702030302020204" pitchFamily="66" charset="0"/>
              </a:rPr>
              <a:t>baby</a:t>
            </a:r>
            <a:r>
              <a:rPr lang="en-GB" sz="2400" dirty="0">
                <a:latin typeface="Comic Sans MS" panose="030F0702030302020204" pitchFamily="66" charset="0"/>
              </a:rPr>
              <a:t> voice?</a:t>
            </a:r>
            <a:endParaRPr lang="en-GB" sz="2400" dirty="0"/>
          </a:p>
        </p:txBody>
      </p:sp>
      <p:pic>
        <p:nvPicPr>
          <p:cNvPr id="10" name="Recorded Sound">
            <a:hlinkClick r:id="" action="ppaction://media"/>
            <a:extLst>
              <a:ext uri="{FF2B5EF4-FFF2-40B4-BE49-F238E27FC236}">
                <a16:creationId xmlns:a16="http://schemas.microsoft.com/office/drawing/2014/main" id="{DB8F46C6-C59A-48BA-A0B5-DB72FD470B58}"/>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7977808" y="2949692"/>
            <a:ext cx="1577009" cy="1577009"/>
          </a:xfrm>
          <a:prstGeom prst="rect">
            <a:avLst/>
          </a:prstGeom>
        </p:spPr>
      </p:pic>
    </p:spTree>
    <p:extLst>
      <p:ext uri="{BB962C8B-B14F-4D97-AF65-F5344CB8AC3E}">
        <p14:creationId xmlns:p14="http://schemas.microsoft.com/office/powerpoint/2010/main" val="36313397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240"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E75D2C-F361-47EF-B711-2024AC5BC5D5}"/>
              </a:ext>
            </a:extLst>
          </p:cNvPr>
          <p:cNvSpPr>
            <a:spLocks noGrp="1"/>
          </p:cNvSpPr>
          <p:nvPr>
            <p:ph type="title"/>
          </p:nvPr>
        </p:nvSpPr>
        <p:spPr>
          <a:xfrm>
            <a:off x="3640829" y="2766218"/>
            <a:ext cx="4677190" cy="1325563"/>
          </a:xfrm>
        </p:spPr>
        <p:txBody>
          <a:bodyPr/>
          <a:lstStyle/>
          <a:p>
            <a:pPr algn="ctr"/>
            <a:r>
              <a:rPr lang="en-GB" dirty="0">
                <a:latin typeface="Comic Sans MS" panose="030F0702030302020204" pitchFamily="66" charset="0"/>
              </a:rPr>
              <a:t>le </a:t>
            </a:r>
            <a:r>
              <a:rPr lang="en-GB" dirty="0" err="1">
                <a:latin typeface="Comic Sans MS" panose="030F0702030302020204" pitchFamily="66" charset="0"/>
              </a:rPr>
              <a:t>jardin</a:t>
            </a:r>
            <a:endParaRPr lang="en-GB" dirty="0">
              <a:latin typeface="Comic Sans MS" panose="030F0702030302020204" pitchFamily="66" charset="0"/>
            </a:endParaRPr>
          </a:p>
        </p:txBody>
      </p:sp>
      <p:sp>
        <p:nvSpPr>
          <p:cNvPr id="5" name="Title 1">
            <a:extLst>
              <a:ext uri="{FF2B5EF4-FFF2-40B4-BE49-F238E27FC236}">
                <a16:creationId xmlns:a16="http://schemas.microsoft.com/office/drawing/2014/main" id="{1BEEE151-8AF4-4990-A28B-0C40B9305574}"/>
              </a:ext>
            </a:extLst>
          </p:cNvPr>
          <p:cNvSpPr txBox="1">
            <a:spLocks/>
          </p:cNvSpPr>
          <p:nvPr/>
        </p:nvSpPr>
        <p:spPr>
          <a:xfrm>
            <a:off x="4510089" y="3428999"/>
            <a:ext cx="293867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2800" dirty="0">
                <a:latin typeface="Comic Sans MS" panose="030F0702030302020204" pitchFamily="66" charset="0"/>
              </a:rPr>
              <a:t>garden</a:t>
            </a:r>
          </a:p>
        </p:txBody>
      </p:sp>
      <p:pic>
        <p:nvPicPr>
          <p:cNvPr id="3" name="Picture 2">
            <a:extLst>
              <a:ext uri="{FF2B5EF4-FFF2-40B4-BE49-F238E27FC236}">
                <a16:creationId xmlns:a16="http://schemas.microsoft.com/office/drawing/2014/main" id="{38900D64-262B-4D00-8E01-5CD547F9428A}"/>
              </a:ext>
            </a:extLst>
          </p:cNvPr>
          <p:cNvPicPr>
            <a:picLocks noChangeAspect="1"/>
          </p:cNvPicPr>
          <p:nvPr/>
        </p:nvPicPr>
        <p:blipFill>
          <a:blip r:embed="rId4"/>
          <a:stretch>
            <a:fillRect/>
          </a:stretch>
        </p:blipFill>
        <p:spPr>
          <a:xfrm>
            <a:off x="4075459" y="209687"/>
            <a:ext cx="3807930" cy="2707509"/>
          </a:xfrm>
          <a:prstGeom prst="rect">
            <a:avLst/>
          </a:prstGeom>
        </p:spPr>
      </p:pic>
      <p:sp>
        <p:nvSpPr>
          <p:cNvPr id="8" name="Rectangle 7">
            <a:extLst>
              <a:ext uri="{FF2B5EF4-FFF2-40B4-BE49-F238E27FC236}">
                <a16:creationId xmlns:a16="http://schemas.microsoft.com/office/drawing/2014/main" id="{56BC2558-08D4-4205-9777-14D21B41C2E6}"/>
              </a:ext>
            </a:extLst>
          </p:cNvPr>
          <p:cNvSpPr/>
          <p:nvPr/>
        </p:nvSpPr>
        <p:spPr>
          <a:xfrm>
            <a:off x="92765" y="4919008"/>
            <a:ext cx="7154625" cy="1938992"/>
          </a:xfrm>
          <a:prstGeom prst="rect">
            <a:avLst/>
          </a:prstGeom>
        </p:spPr>
        <p:txBody>
          <a:bodyPr wrap="square">
            <a:spAutoFit/>
          </a:bodyPr>
          <a:lstStyle/>
          <a:p>
            <a:r>
              <a:rPr lang="en-GB" sz="2400" dirty="0">
                <a:latin typeface="Comic Sans MS" panose="030F0702030302020204" pitchFamily="66" charset="0"/>
              </a:rPr>
              <a:t>Can you say it in a </a:t>
            </a:r>
            <a:r>
              <a:rPr lang="en-GB" sz="2400" dirty="0">
                <a:solidFill>
                  <a:srgbClr val="00B0F0"/>
                </a:solidFill>
                <a:latin typeface="Comic Sans MS" panose="030F0702030302020204" pitchFamily="66" charset="0"/>
              </a:rPr>
              <a:t>big</a:t>
            </a:r>
            <a:r>
              <a:rPr lang="en-GB" sz="2400" dirty="0">
                <a:latin typeface="Comic Sans MS" panose="030F0702030302020204" pitchFamily="66" charset="0"/>
              </a:rPr>
              <a:t> voice?</a:t>
            </a:r>
          </a:p>
          <a:p>
            <a:r>
              <a:rPr lang="en-GB" sz="2400" dirty="0">
                <a:latin typeface="Comic Sans MS" panose="030F0702030302020204" pitchFamily="66" charset="0"/>
              </a:rPr>
              <a:t>Can you say it in a </a:t>
            </a:r>
            <a:r>
              <a:rPr lang="en-GB" sz="2400" dirty="0">
                <a:solidFill>
                  <a:srgbClr val="00B0F0"/>
                </a:solidFill>
                <a:latin typeface="Comic Sans MS" panose="030F0702030302020204" pitchFamily="66" charset="0"/>
              </a:rPr>
              <a:t>robot</a:t>
            </a:r>
            <a:r>
              <a:rPr lang="en-GB" sz="2400" dirty="0">
                <a:latin typeface="Comic Sans MS" panose="030F0702030302020204" pitchFamily="66" charset="0"/>
              </a:rPr>
              <a:t> voice?</a:t>
            </a:r>
          </a:p>
          <a:p>
            <a:r>
              <a:rPr lang="en-GB" sz="2400" dirty="0">
                <a:latin typeface="Comic Sans MS" panose="030F0702030302020204" pitchFamily="66" charset="0"/>
              </a:rPr>
              <a:t>Can you say it in a </a:t>
            </a:r>
            <a:r>
              <a:rPr lang="en-GB" sz="2400" dirty="0">
                <a:solidFill>
                  <a:srgbClr val="00B0F0"/>
                </a:solidFill>
                <a:latin typeface="Comic Sans MS" panose="030F0702030302020204" pitchFamily="66" charset="0"/>
              </a:rPr>
              <a:t>shy</a:t>
            </a:r>
            <a:r>
              <a:rPr lang="en-GB" sz="2400" dirty="0">
                <a:latin typeface="Comic Sans MS" panose="030F0702030302020204" pitchFamily="66" charset="0"/>
              </a:rPr>
              <a:t> voice?</a:t>
            </a:r>
          </a:p>
          <a:p>
            <a:r>
              <a:rPr lang="en-GB" sz="2400" dirty="0">
                <a:latin typeface="Comic Sans MS" panose="030F0702030302020204" pitchFamily="66" charset="0"/>
              </a:rPr>
              <a:t>Can you say it in a </a:t>
            </a:r>
            <a:r>
              <a:rPr lang="en-GB" sz="2400" dirty="0">
                <a:solidFill>
                  <a:srgbClr val="00B0F0"/>
                </a:solidFill>
                <a:latin typeface="Comic Sans MS" panose="030F0702030302020204" pitchFamily="66" charset="0"/>
              </a:rPr>
              <a:t>sad</a:t>
            </a:r>
            <a:r>
              <a:rPr lang="en-GB" sz="2400" dirty="0">
                <a:latin typeface="Comic Sans MS" panose="030F0702030302020204" pitchFamily="66" charset="0"/>
              </a:rPr>
              <a:t> voice?</a:t>
            </a:r>
          </a:p>
          <a:p>
            <a:r>
              <a:rPr lang="en-GB" sz="2400" dirty="0">
                <a:latin typeface="Comic Sans MS" panose="030F0702030302020204" pitchFamily="66" charset="0"/>
              </a:rPr>
              <a:t>Can you say it in a </a:t>
            </a:r>
            <a:r>
              <a:rPr lang="en-GB" sz="2400" dirty="0">
                <a:solidFill>
                  <a:srgbClr val="00B0F0"/>
                </a:solidFill>
                <a:latin typeface="Comic Sans MS" panose="030F0702030302020204" pitchFamily="66" charset="0"/>
              </a:rPr>
              <a:t>alien </a:t>
            </a:r>
            <a:r>
              <a:rPr lang="en-GB" sz="2400" dirty="0">
                <a:latin typeface="Comic Sans MS" panose="030F0702030302020204" pitchFamily="66" charset="0"/>
              </a:rPr>
              <a:t>voice?</a:t>
            </a:r>
            <a:endParaRPr lang="en-GB" sz="2400" dirty="0"/>
          </a:p>
        </p:txBody>
      </p:sp>
      <p:pic>
        <p:nvPicPr>
          <p:cNvPr id="6" name="Recorded Sound">
            <a:hlinkClick r:id="" action="ppaction://media"/>
            <a:extLst>
              <a:ext uri="{FF2B5EF4-FFF2-40B4-BE49-F238E27FC236}">
                <a16:creationId xmlns:a16="http://schemas.microsoft.com/office/drawing/2014/main" id="{466D12D5-0E73-4D6C-9B31-E6EC1BA1AA0F}"/>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024554" y="3049205"/>
            <a:ext cx="1456190" cy="1456190"/>
          </a:xfrm>
          <a:prstGeom prst="rect">
            <a:avLst/>
          </a:prstGeom>
        </p:spPr>
      </p:pic>
    </p:spTree>
    <p:extLst>
      <p:ext uri="{BB962C8B-B14F-4D97-AF65-F5344CB8AC3E}">
        <p14:creationId xmlns:p14="http://schemas.microsoft.com/office/powerpoint/2010/main" val="11681554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768"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E75D2C-F361-47EF-B711-2024AC5BC5D5}"/>
              </a:ext>
            </a:extLst>
          </p:cNvPr>
          <p:cNvSpPr>
            <a:spLocks noGrp="1"/>
          </p:cNvSpPr>
          <p:nvPr>
            <p:ph type="title"/>
          </p:nvPr>
        </p:nvSpPr>
        <p:spPr>
          <a:xfrm>
            <a:off x="3651389" y="3429000"/>
            <a:ext cx="4677190" cy="1325563"/>
          </a:xfrm>
        </p:spPr>
        <p:txBody>
          <a:bodyPr/>
          <a:lstStyle/>
          <a:p>
            <a:pPr algn="ctr"/>
            <a:r>
              <a:rPr lang="en-GB" dirty="0">
                <a:latin typeface="Comic Sans MS" panose="030F0702030302020204" pitchFamily="66" charset="0"/>
              </a:rPr>
              <a:t>le </a:t>
            </a:r>
            <a:r>
              <a:rPr lang="en-GB" dirty="0" err="1">
                <a:latin typeface="Comic Sans MS" panose="030F0702030302020204" pitchFamily="66" charset="0"/>
              </a:rPr>
              <a:t>grenier</a:t>
            </a:r>
            <a:endParaRPr lang="en-GB" dirty="0">
              <a:latin typeface="Comic Sans MS" panose="030F0702030302020204" pitchFamily="66" charset="0"/>
            </a:endParaRPr>
          </a:p>
        </p:txBody>
      </p:sp>
      <p:sp>
        <p:nvSpPr>
          <p:cNvPr id="5" name="Title 1">
            <a:extLst>
              <a:ext uri="{FF2B5EF4-FFF2-40B4-BE49-F238E27FC236}">
                <a16:creationId xmlns:a16="http://schemas.microsoft.com/office/drawing/2014/main" id="{1BEEE151-8AF4-4990-A28B-0C40B9305574}"/>
              </a:ext>
            </a:extLst>
          </p:cNvPr>
          <p:cNvSpPr txBox="1">
            <a:spLocks/>
          </p:cNvSpPr>
          <p:nvPr/>
        </p:nvSpPr>
        <p:spPr>
          <a:xfrm>
            <a:off x="4520648" y="4091781"/>
            <a:ext cx="293867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2800" dirty="0">
                <a:latin typeface="Comic Sans MS" panose="030F0702030302020204" pitchFamily="66" charset="0"/>
              </a:rPr>
              <a:t>Attic</a:t>
            </a:r>
          </a:p>
        </p:txBody>
      </p:sp>
      <p:pic>
        <p:nvPicPr>
          <p:cNvPr id="4" name="Picture 3">
            <a:extLst>
              <a:ext uri="{FF2B5EF4-FFF2-40B4-BE49-F238E27FC236}">
                <a16:creationId xmlns:a16="http://schemas.microsoft.com/office/drawing/2014/main" id="{6485768C-9530-4EA9-89F1-955C4A4B2CDC}"/>
              </a:ext>
            </a:extLst>
          </p:cNvPr>
          <p:cNvPicPr>
            <a:picLocks noChangeAspect="1"/>
          </p:cNvPicPr>
          <p:nvPr/>
        </p:nvPicPr>
        <p:blipFill>
          <a:blip r:embed="rId4"/>
          <a:stretch>
            <a:fillRect/>
          </a:stretch>
        </p:blipFill>
        <p:spPr>
          <a:xfrm>
            <a:off x="3651388" y="390419"/>
            <a:ext cx="4677191" cy="3304957"/>
          </a:xfrm>
          <a:prstGeom prst="rect">
            <a:avLst/>
          </a:prstGeom>
        </p:spPr>
      </p:pic>
      <p:sp>
        <p:nvSpPr>
          <p:cNvPr id="8" name="Rectangle 7">
            <a:extLst>
              <a:ext uri="{FF2B5EF4-FFF2-40B4-BE49-F238E27FC236}">
                <a16:creationId xmlns:a16="http://schemas.microsoft.com/office/drawing/2014/main" id="{F34A9342-0AB1-43CA-93F0-5A9B02DF83E6}"/>
              </a:ext>
            </a:extLst>
          </p:cNvPr>
          <p:cNvSpPr/>
          <p:nvPr/>
        </p:nvSpPr>
        <p:spPr>
          <a:xfrm>
            <a:off x="92765" y="4919008"/>
            <a:ext cx="7154625" cy="1938992"/>
          </a:xfrm>
          <a:prstGeom prst="rect">
            <a:avLst/>
          </a:prstGeom>
        </p:spPr>
        <p:txBody>
          <a:bodyPr wrap="square">
            <a:spAutoFit/>
          </a:bodyPr>
          <a:lstStyle/>
          <a:p>
            <a:r>
              <a:rPr lang="en-GB" sz="2400" dirty="0">
                <a:latin typeface="Comic Sans MS" panose="030F0702030302020204" pitchFamily="66" charset="0"/>
              </a:rPr>
              <a:t>Can you say it in a </a:t>
            </a:r>
            <a:r>
              <a:rPr lang="en-GB" sz="2400" dirty="0">
                <a:solidFill>
                  <a:srgbClr val="00B0F0"/>
                </a:solidFill>
                <a:latin typeface="Comic Sans MS" panose="030F0702030302020204" pitchFamily="66" charset="0"/>
              </a:rPr>
              <a:t>deep</a:t>
            </a:r>
            <a:r>
              <a:rPr lang="en-GB" sz="2400" dirty="0">
                <a:latin typeface="Comic Sans MS" panose="030F0702030302020204" pitchFamily="66" charset="0"/>
              </a:rPr>
              <a:t> voice?</a:t>
            </a:r>
          </a:p>
          <a:p>
            <a:r>
              <a:rPr lang="en-GB" sz="2400" dirty="0">
                <a:latin typeface="Comic Sans MS" panose="030F0702030302020204" pitchFamily="66" charset="0"/>
              </a:rPr>
              <a:t>Can you say it in a </a:t>
            </a:r>
            <a:r>
              <a:rPr lang="en-GB" sz="2400" dirty="0">
                <a:solidFill>
                  <a:srgbClr val="00B0F0"/>
                </a:solidFill>
                <a:latin typeface="Comic Sans MS" panose="030F0702030302020204" pitchFamily="66" charset="0"/>
              </a:rPr>
              <a:t>robot</a:t>
            </a:r>
            <a:r>
              <a:rPr lang="en-GB" sz="2400" dirty="0">
                <a:latin typeface="Comic Sans MS" panose="030F0702030302020204" pitchFamily="66" charset="0"/>
              </a:rPr>
              <a:t> voice?</a:t>
            </a:r>
          </a:p>
          <a:p>
            <a:r>
              <a:rPr lang="en-GB" sz="2400" dirty="0">
                <a:latin typeface="Comic Sans MS" panose="030F0702030302020204" pitchFamily="66" charset="0"/>
              </a:rPr>
              <a:t>Can you say it in a </a:t>
            </a:r>
            <a:r>
              <a:rPr lang="en-GB" sz="2400" dirty="0">
                <a:solidFill>
                  <a:srgbClr val="00B0F0"/>
                </a:solidFill>
                <a:latin typeface="Comic Sans MS" panose="030F0702030302020204" pitchFamily="66" charset="0"/>
              </a:rPr>
              <a:t>high</a:t>
            </a:r>
            <a:r>
              <a:rPr lang="en-GB" sz="2400" dirty="0">
                <a:latin typeface="Comic Sans MS" panose="030F0702030302020204" pitchFamily="66" charset="0"/>
              </a:rPr>
              <a:t> voice?</a:t>
            </a:r>
          </a:p>
          <a:p>
            <a:r>
              <a:rPr lang="en-GB" sz="2400" dirty="0">
                <a:latin typeface="Comic Sans MS" panose="030F0702030302020204" pitchFamily="66" charset="0"/>
              </a:rPr>
              <a:t>Can you say it in a </a:t>
            </a:r>
            <a:r>
              <a:rPr lang="en-GB" sz="2400" dirty="0">
                <a:solidFill>
                  <a:srgbClr val="00B0F0"/>
                </a:solidFill>
                <a:latin typeface="Comic Sans MS" panose="030F0702030302020204" pitchFamily="66" charset="0"/>
              </a:rPr>
              <a:t>happy</a:t>
            </a:r>
            <a:r>
              <a:rPr lang="en-GB" sz="2400" dirty="0">
                <a:latin typeface="Comic Sans MS" panose="030F0702030302020204" pitchFamily="66" charset="0"/>
              </a:rPr>
              <a:t> voice?</a:t>
            </a:r>
          </a:p>
          <a:p>
            <a:r>
              <a:rPr lang="en-GB" sz="2400" dirty="0">
                <a:latin typeface="Comic Sans MS" panose="030F0702030302020204" pitchFamily="66" charset="0"/>
              </a:rPr>
              <a:t>Can you say it in a </a:t>
            </a:r>
            <a:r>
              <a:rPr lang="en-GB" sz="2400" dirty="0">
                <a:solidFill>
                  <a:srgbClr val="00B0F0"/>
                </a:solidFill>
                <a:latin typeface="Comic Sans MS" panose="030F0702030302020204" pitchFamily="66" charset="0"/>
              </a:rPr>
              <a:t>slow</a:t>
            </a:r>
            <a:r>
              <a:rPr lang="en-GB" sz="2400" dirty="0">
                <a:latin typeface="Comic Sans MS" panose="030F0702030302020204" pitchFamily="66" charset="0"/>
              </a:rPr>
              <a:t> voice?</a:t>
            </a:r>
            <a:endParaRPr lang="en-GB" sz="2400" dirty="0"/>
          </a:p>
        </p:txBody>
      </p:sp>
      <p:pic>
        <p:nvPicPr>
          <p:cNvPr id="6" name="Recorded Sound">
            <a:hlinkClick r:id="" action="ppaction://media"/>
            <a:extLst>
              <a:ext uri="{FF2B5EF4-FFF2-40B4-BE49-F238E27FC236}">
                <a16:creationId xmlns:a16="http://schemas.microsoft.com/office/drawing/2014/main" id="{1D469B0B-4AE6-4D99-A57D-03C790148BFE}"/>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28577" y="3832330"/>
            <a:ext cx="1086678" cy="1086678"/>
          </a:xfrm>
          <a:prstGeom prst="rect">
            <a:avLst/>
          </a:prstGeom>
        </p:spPr>
      </p:pic>
    </p:spTree>
    <p:extLst>
      <p:ext uri="{BB962C8B-B14F-4D97-AF65-F5344CB8AC3E}">
        <p14:creationId xmlns:p14="http://schemas.microsoft.com/office/powerpoint/2010/main" val="22177723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718"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DB76AE-D444-45B5-A1DA-E6106BDB227D}"/>
              </a:ext>
            </a:extLst>
          </p:cNvPr>
          <p:cNvSpPr>
            <a:spLocks noGrp="1"/>
          </p:cNvSpPr>
          <p:nvPr>
            <p:ph type="title"/>
          </p:nvPr>
        </p:nvSpPr>
        <p:spPr>
          <a:xfrm>
            <a:off x="490330" y="-304796"/>
            <a:ext cx="10929730" cy="1325563"/>
          </a:xfrm>
        </p:spPr>
        <p:txBody>
          <a:bodyPr/>
          <a:lstStyle/>
          <a:p>
            <a:pPr algn="ctr"/>
            <a:r>
              <a:rPr lang="en-GB" u="sng" dirty="0">
                <a:latin typeface="Comic Sans MS" panose="030F0702030302020204" pitchFamily="66" charset="0"/>
              </a:rPr>
              <a:t>How to make your own house pairs game:</a:t>
            </a:r>
          </a:p>
        </p:txBody>
      </p:sp>
      <p:sp>
        <p:nvSpPr>
          <p:cNvPr id="3" name="Content Placeholder 2">
            <a:extLst>
              <a:ext uri="{FF2B5EF4-FFF2-40B4-BE49-F238E27FC236}">
                <a16:creationId xmlns:a16="http://schemas.microsoft.com/office/drawing/2014/main" id="{4738605B-83B1-4450-BD9F-52EFB6A928BB}"/>
              </a:ext>
            </a:extLst>
          </p:cNvPr>
          <p:cNvSpPr>
            <a:spLocks noGrp="1"/>
          </p:cNvSpPr>
          <p:nvPr>
            <p:ph idx="1"/>
          </p:nvPr>
        </p:nvSpPr>
        <p:spPr>
          <a:xfrm>
            <a:off x="149087" y="727282"/>
            <a:ext cx="12042913" cy="1949657"/>
          </a:xfrm>
        </p:spPr>
        <p:txBody>
          <a:bodyPr>
            <a:normAutofit/>
          </a:bodyPr>
          <a:lstStyle/>
          <a:p>
            <a:pPr marL="0" indent="0">
              <a:buNone/>
            </a:pPr>
            <a:r>
              <a:rPr lang="en-GB" dirty="0"/>
              <a:t>You will need 3 pieces of paper.</a:t>
            </a:r>
          </a:p>
          <a:p>
            <a:pPr marL="514350" indent="-514350">
              <a:buFont typeface="+mj-lt"/>
              <a:buAutoNum type="arabicPeriod"/>
            </a:pPr>
            <a:endParaRPr lang="en-GB" dirty="0"/>
          </a:p>
          <a:p>
            <a:pPr marL="0" indent="0">
              <a:buNone/>
            </a:pPr>
            <a:r>
              <a:rPr lang="en-GB" dirty="0"/>
              <a:t>Fold each piece of paper into 8 (fold it in half 3 times).</a:t>
            </a:r>
          </a:p>
          <a:p>
            <a:pPr marL="0" indent="0">
              <a:buNone/>
            </a:pPr>
            <a:endParaRPr lang="en-GB" dirty="0"/>
          </a:p>
        </p:txBody>
      </p:sp>
      <p:pic>
        <p:nvPicPr>
          <p:cNvPr id="5" name="Picture 4">
            <a:extLst>
              <a:ext uri="{FF2B5EF4-FFF2-40B4-BE49-F238E27FC236}">
                <a16:creationId xmlns:a16="http://schemas.microsoft.com/office/drawing/2014/main" id="{5BA92F02-FD45-4BBE-B28E-310D71B878B5}"/>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rot="5400000">
            <a:off x="3647660" y="2898085"/>
            <a:ext cx="4525617" cy="3394213"/>
          </a:xfrm>
          <a:prstGeom prst="rect">
            <a:avLst/>
          </a:prstGeom>
        </p:spPr>
      </p:pic>
    </p:spTree>
    <p:extLst>
      <p:ext uri="{BB962C8B-B14F-4D97-AF65-F5344CB8AC3E}">
        <p14:creationId xmlns:p14="http://schemas.microsoft.com/office/powerpoint/2010/main" val="128433056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DB76AE-D444-45B5-A1DA-E6106BDB227D}"/>
              </a:ext>
            </a:extLst>
          </p:cNvPr>
          <p:cNvSpPr>
            <a:spLocks noGrp="1"/>
          </p:cNvSpPr>
          <p:nvPr>
            <p:ph type="title"/>
          </p:nvPr>
        </p:nvSpPr>
        <p:spPr>
          <a:xfrm>
            <a:off x="490330" y="-304796"/>
            <a:ext cx="10929730" cy="1325563"/>
          </a:xfrm>
        </p:spPr>
        <p:txBody>
          <a:bodyPr/>
          <a:lstStyle/>
          <a:p>
            <a:pPr algn="ctr"/>
            <a:r>
              <a:rPr lang="en-GB" u="sng" dirty="0">
                <a:latin typeface="Comic Sans MS" panose="030F0702030302020204" pitchFamily="66" charset="0"/>
              </a:rPr>
              <a:t>How to make your own house pairs game:</a:t>
            </a:r>
          </a:p>
        </p:txBody>
      </p:sp>
      <p:sp>
        <p:nvSpPr>
          <p:cNvPr id="3" name="Content Placeholder 2">
            <a:extLst>
              <a:ext uri="{FF2B5EF4-FFF2-40B4-BE49-F238E27FC236}">
                <a16:creationId xmlns:a16="http://schemas.microsoft.com/office/drawing/2014/main" id="{4738605B-83B1-4450-BD9F-52EFB6A928BB}"/>
              </a:ext>
            </a:extLst>
          </p:cNvPr>
          <p:cNvSpPr>
            <a:spLocks noGrp="1"/>
          </p:cNvSpPr>
          <p:nvPr>
            <p:ph idx="1"/>
          </p:nvPr>
        </p:nvSpPr>
        <p:spPr>
          <a:xfrm>
            <a:off x="149087" y="727282"/>
            <a:ext cx="12042913" cy="6130718"/>
          </a:xfrm>
        </p:spPr>
        <p:txBody>
          <a:bodyPr>
            <a:normAutofit/>
          </a:bodyPr>
          <a:lstStyle/>
          <a:p>
            <a:pPr marL="0" indent="0">
              <a:buNone/>
            </a:pPr>
            <a:r>
              <a:rPr lang="en-GB" dirty="0"/>
              <a:t>Cut each piece of paper along the folds that you have made (into 8 rectangles per piece of paper). </a:t>
            </a:r>
          </a:p>
          <a:p>
            <a:pPr marL="0" indent="0">
              <a:buNone/>
            </a:pPr>
            <a:endParaRPr lang="en-GB" dirty="0"/>
          </a:p>
          <a:p>
            <a:pPr marL="0" indent="0">
              <a:buNone/>
            </a:pPr>
            <a:r>
              <a:rPr lang="en-GB" dirty="0"/>
              <a:t>This will leave you with 24 cards. You only need 22 so get rid of 2.</a:t>
            </a:r>
          </a:p>
          <a:p>
            <a:pPr marL="0" indent="0">
              <a:buNone/>
            </a:pPr>
            <a:endParaRPr lang="en-GB" dirty="0"/>
          </a:p>
        </p:txBody>
      </p:sp>
      <p:pic>
        <p:nvPicPr>
          <p:cNvPr id="5" name="Picture 4">
            <a:extLst>
              <a:ext uri="{FF2B5EF4-FFF2-40B4-BE49-F238E27FC236}">
                <a16:creationId xmlns:a16="http://schemas.microsoft.com/office/drawing/2014/main" id="{F5A1E9FE-C56D-491E-A24C-B1CACA204BB3}"/>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rot="5400000">
            <a:off x="3743601" y="3179556"/>
            <a:ext cx="4082773" cy="3062080"/>
          </a:xfrm>
          <a:prstGeom prst="rect">
            <a:avLst/>
          </a:prstGeom>
        </p:spPr>
      </p:pic>
      <p:sp>
        <p:nvSpPr>
          <p:cNvPr id="6" name="TextBox 5">
            <a:extLst>
              <a:ext uri="{FF2B5EF4-FFF2-40B4-BE49-F238E27FC236}">
                <a16:creationId xmlns:a16="http://schemas.microsoft.com/office/drawing/2014/main" id="{54DCB95D-287A-4088-B8D0-B77BAF445370}"/>
              </a:ext>
            </a:extLst>
          </p:cNvPr>
          <p:cNvSpPr txBox="1"/>
          <p:nvPr/>
        </p:nvSpPr>
        <p:spPr>
          <a:xfrm>
            <a:off x="4426226" y="5393635"/>
            <a:ext cx="1073426" cy="369332"/>
          </a:xfrm>
          <a:prstGeom prst="rect">
            <a:avLst/>
          </a:prstGeom>
          <a:solidFill>
            <a:schemeClr val="bg1"/>
          </a:solidFill>
        </p:spPr>
        <p:txBody>
          <a:bodyPr wrap="square" rtlCol="0">
            <a:spAutoFit/>
          </a:bodyPr>
          <a:lstStyle/>
          <a:p>
            <a:r>
              <a:rPr lang="en-GB" dirty="0"/>
              <a:t>22 cards</a:t>
            </a:r>
          </a:p>
        </p:txBody>
      </p:sp>
      <p:sp>
        <p:nvSpPr>
          <p:cNvPr id="7" name="TextBox 6">
            <a:extLst>
              <a:ext uri="{FF2B5EF4-FFF2-40B4-BE49-F238E27FC236}">
                <a16:creationId xmlns:a16="http://schemas.microsoft.com/office/drawing/2014/main" id="{8165B141-D3B3-429D-94E8-94ED6F194869}"/>
              </a:ext>
            </a:extLst>
          </p:cNvPr>
          <p:cNvSpPr txBox="1"/>
          <p:nvPr/>
        </p:nvSpPr>
        <p:spPr>
          <a:xfrm>
            <a:off x="6394173" y="5017677"/>
            <a:ext cx="1292088" cy="369332"/>
          </a:xfrm>
          <a:prstGeom prst="rect">
            <a:avLst/>
          </a:prstGeom>
          <a:solidFill>
            <a:schemeClr val="bg1"/>
          </a:solidFill>
        </p:spPr>
        <p:txBody>
          <a:bodyPr wrap="square" rtlCol="0">
            <a:spAutoFit/>
          </a:bodyPr>
          <a:lstStyle/>
          <a:p>
            <a:r>
              <a:rPr lang="en-GB" dirty="0"/>
              <a:t>Get rid of 2</a:t>
            </a:r>
          </a:p>
        </p:txBody>
      </p:sp>
      <p:cxnSp>
        <p:nvCxnSpPr>
          <p:cNvPr id="9" name="Straight Connector 8">
            <a:extLst>
              <a:ext uri="{FF2B5EF4-FFF2-40B4-BE49-F238E27FC236}">
                <a16:creationId xmlns:a16="http://schemas.microsoft.com/office/drawing/2014/main" id="{6941BC8F-E252-466D-B219-AA7C80528613}"/>
              </a:ext>
            </a:extLst>
          </p:cNvPr>
          <p:cNvCxnSpPr/>
          <p:nvPr/>
        </p:nvCxnSpPr>
        <p:spPr>
          <a:xfrm>
            <a:off x="6506817" y="4108174"/>
            <a:ext cx="477079" cy="556591"/>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F32114AE-303F-4947-9E9D-B9C4931CFCC8}"/>
              </a:ext>
            </a:extLst>
          </p:cNvPr>
          <p:cNvCxnSpPr>
            <a:cxnSpLocks/>
          </p:cNvCxnSpPr>
          <p:nvPr/>
        </p:nvCxnSpPr>
        <p:spPr>
          <a:xfrm flipV="1">
            <a:off x="6506817" y="4081670"/>
            <a:ext cx="384313" cy="556591"/>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9661824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DB76AE-D444-45B5-A1DA-E6106BDB227D}"/>
              </a:ext>
            </a:extLst>
          </p:cNvPr>
          <p:cNvSpPr>
            <a:spLocks noGrp="1"/>
          </p:cNvSpPr>
          <p:nvPr>
            <p:ph type="title"/>
          </p:nvPr>
        </p:nvSpPr>
        <p:spPr>
          <a:xfrm>
            <a:off x="490330" y="-304796"/>
            <a:ext cx="10929730" cy="1325563"/>
          </a:xfrm>
        </p:spPr>
        <p:txBody>
          <a:bodyPr/>
          <a:lstStyle/>
          <a:p>
            <a:pPr algn="ctr"/>
            <a:r>
              <a:rPr lang="en-GB" u="sng" dirty="0">
                <a:latin typeface="Comic Sans MS" panose="030F0702030302020204" pitchFamily="66" charset="0"/>
              </a:rPr>
              <a:t>How to make your own house pairs game:</a:t>
            </a:r>
          </a:p>
        </p:txBody>
      </p:sp>
      <p:sp>
        <p:nvSpPr>
          <p:cNvPr id="3" name="Content Placeholder 2">
            <a:extLst>
              <a:ext uri="{FF2B5EF4-FFF2-40B4-BE49-F238E27FC236}">
                <a16:creationId xmlns:a16="http://schemas.microsoft.com/office/drawing/2014/main" id="{4738605B-83B1-4450-BD9F-52EFB6A928BB}"/>
              </a:ext>
            </a:extLst>
          </p:cNvPr>
          <p:cNvSpPr>
            <a:spLocks noGrp="1"/>
          </p:cNvSpPr>
          <p:nvPr>
            <p:ph idx="1"/>
          </p:nvPr>
        </p:nvSpPr>
        <p:spPr>
          <a:xfrm>
            <a:off x="149087" y="727282"/>
            <a:ext cx="12042913" cy="1709874"/>
          </a:xfrm>
        </p:spPr>
        <p:txBody>
          <a:bodyPr>
            <a:normAutofit lnSpcReduction="10000"/>
          </a:bodyPr>
          <a:lstStyle/>
          <a:p>
            <a:pPr marL="0" indent="0">
              <a:buNone/>
            </a:pPr>
            <a:endParaRPr lang="en-GB" dirty="0"/>
          </a:p>
          <a:p>
            <a:pPr marL="0" indent="0">
              <a:buNone/>
            </a:pPr>
            <a:r>
              <a:rPr lang="en-GB" dirty="0"/>
              <a:t>In pencil (so you can’t see it through the paper), write each of the French words you have learnt from the past 2 lessons. You need one word per card. Don’t write the English translations on these cards!</a:t>
            </a:r>
          </a:p>
          <a:p>
            <a:pPr marL="0" indent="0">
              <a:buNone/>
            </a:pPr>
            <a:endParaRPr lang="en-GB" dirty="0"/>
          </a:p>
          <a:p>
            <a:pPr marL="514350" indent="-514350">
              <a:buFont typeface="+mj-lt"/>
              <a:buAutoNum type="arabicPeriod"/>
            </a:pPr>
            <a:endParaRPr lang="en-GB" dirty="0"/>
          </a:p>
          <a:p>
            <a:pPr marL="0" indent="0">
              <a:buNone/>
            </a:pPr>
            <a:endParaRPr lang="en-GB" dirty="0"/>
          </a:p>
        </p:txBody>
      </p:sp>
      <p:pic>
        <p:nvPicPr>
          <p:cNvPr id="5" name="Picture 4">
            <a:extLst>
              <a:ext uri="{FF2B5EF4-FFF2-40B4-BE49-F238E27FC236}">
                <a16:creationId xmlns:a16="http://schemas.microsoft.com/office/drawing/2014/main" id="{7139D83C-C2A2-44DE-AAB3-1FB2A43BFD4F}"/>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3155674" y="2437156"/>
            <a:ext cx="5880652" cy="4410489"/>
          </a:xfrm>
          <a:prstGeom prst="rect">
            <a:avLst/>
          </a:prstGeom>
        </p:spPr>
      </p:pic>
    </p:spTree>
    <p:extLst>
      <p:ext uri="{BB962C8B-B14F-4D97-AF65-F5344CB8AC3E}">
        <p14:creationId xmlns:p14="http://schemas.microsoft.com/office/powerpoint/2010/main" val="395725825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DB76AE-D444-45B5-A1DA-E6106BDB227D}"/>
              </a:ext>
            </a:extLst>
          </p:cNvPr>
          <p:cNvSpPr>
            <a:spLocks noGrp="1"/>
          </p:cNvSpPr>
          <p:nvPr>
            <p:ph type="title"/>
          </p:nvPr>
        </p:nvSpPr>
        <p:spPr>
          <a:xfrm>
            <a:off x="490330" y="-304796"/>
            <a:ext cx="10929730" cy="1325563"/>
          </a:xfrm>
        </p:spPr>
        <p:txBody>
          <a:bodyPr/>
          <a:lstStyle/>
          <a:p>
            <a:pPr algn="ctr"/>
            <a:r>
              <a:rPr lang="en-GB" u="sng" dirty="0">
                <a:latin typeface="Comic Sans MS" panose="030F0702030302020204" pitchFamily="66" charset="0"/>
              </a:rPr>
              <a:t>How to make your own house pairs game:</a:t>
            </a:r>
          </a:p>
        </p:txBody>
      </p:sp>
      <p:sp>
        <p:nvSpPr>
          <p:cNvPr id="3" name="Content Placeholder 2">
            <a:extLst>
              <a:ext uri="{FF2B5EF4-FFF2-40B4-BE49-F238E27FC236}">
                <a16:creationId xmlns:a16="http://schemas.microsoft.com/office/drawing/2014/main" id="{4738605B-83B1-4450-BD9F-52EFB6A928BB}"/>
              </a:ext>
            </a:extLst>
          </p:cNvPr>
          <p:cNvSpPr>
            <a:spLocks noGrp="1"/>
          </p:cNvSpPr>
          <p:nvPr>
            <p:ph idx="1"/>
          </p:nvPr>
        </p:nvSpPr>
        <p:spPr>
          <a:xfrm>
            <a:off x="149087" y="727282"/>
            <a:ext cx="12042913" cy="6130718"/>
          </a:xfrm>
        </p:spPr>
        <p:txBody>
          <a:bodyPr>
            <a:normAutofit/>
          </a:bodyPr>
          <a:lstStyle/>
          <a:p>
            <a:pPr marL="0" indent="0">
              <a:buNone/>
            </a:pPr>
            <a:r>
              <a:rPr lang="en-GB" dirty="0"/>
              <a:t>Draw a star on the back of these French cards so that you know they are the French cards when you are playing the game.</a:t>
            </a:r>
          </a:p>
          <a:p>
            <a:pPr marL="0" indent="0">
              <a:buNone/>
            </a:pPr>
            <a:endParaRPr lang="en-GB" dirty="0"/>
          </a:p>
          <a:p>
            <a:pPr marL="0" indent="0">
              <a:buNone/>
            </a:pPr>
            <a:r>
              <a:rPr lang="en-GB" dirty="0"/>
              <a:t>Set these cards aside for now.</a:t>
            </a:r>
          </a:p>
          <a:p>
            <a:pPr marL="0" indent="0">
              <a:buNone/>
            </a:pPr>
            <a:endParaRPr lang="en-GB" dirty="0"/>
          </a:p>
          <a:p>
            <a:pPr marL="514350" indent="-514350">
              <a:buFont typeface="+mj-lt"/>
              <a:buAutoNum type="arabicPeriod"/>
            </a:pPr>
            <a:endParaRPr lang="en-GB" dirty="0"/>
          </a:p>
          <a:p>
            <a:pPr marL="0" indent="0">
              <a:buNone/>
            </a:pPr>
            <a:endParaRPr lang="en-GB" dirty="0"/>
          </a:p>
        </p:txBody>
      </p:sp>
      <p:pic>
        <p:nvPicPr>
          <p:cNvPr id="5" name="Picture 4">
            <a:extLst>
              <a:ext uri="{FF2B5EF4-FFF2-40B4-BE49-F238E27FC236}">
                <a16:creationId xmlns:a16="http://schemas.microsoft.com/office/drawing/2014/main" id="{5231F68F-BFA3-4CAD-9BE5-FA9635C19EB0}"/>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3039716" y="2484782"/>
            <a:ext cx="5830957" cy="4373218"/>
          </a:xfrm>
          <a:prstGeom prst="rect">
            <a:avLst/>
          </a:prstGeom>
        </p:spPr>
      </p:pic>
    </p:spTree>
    <p:extLst>
      <p:ext uri="{BB962C8B-B14F-4D97-AF65-F5344CB8AC3E}">
        <p14:creationId xmlns:p14="http://schemas.microsoft.com/office/powerpoint/2010/main" val="110433877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DB76AE-D444-45B5-A1DA-E6106BDB227D}"/>
              </a:ext>
            </a:extLst>
          </p:cNvPr>
          <p:cNvSpPr>
            <a:spLocks noGrp="1"/>
          </p:cNvSpPr>
          <p:nvPr>
            <p:ph type="title"/>
          </p:nvPr>
        </p:nvSpPr>
        <p:spPr>
          <a:xfrm>
            <a:off x="490330" y="-304796"/>
            <a:ext cx="10929730" cy="1325563"/>
          </a:xfrm>
        </p:spPr>
        <p:txBody>
          <a:bodyPr/>
          <a:lstStyle/>
          <a:p>
            <a:pPr algn="ctr"/>
            <a:r>
              <a:rPr lang="en-GB" u="sng" dirty="0">
                <a:latin typeface="Comic Sans MS" panose="030F0702030302020204" pitchFamily="66" charset="0"/>
              </a:rPr>
              <a:t>How to make your own house pairs game:</a:t>
            </a:r>
          </a:p>
        </p:txBody>
      </p:sp>
      <p:sp>
        <p:nvSpPr>
          <p:cNvPr id="3" name="Content Placeholder 2">
            <a:extLst>
              <a:ext uri="{FF2B5EF4-FFF2-40B4-BE49-F238E27FC236}">
                <a16:creationId xmlns:a16="http://schemas.microsoft.com/office/drawing/2014/main" id="{4738605B-83B1-4450-BD9F-52EFB6A928BB}"/>
              </a:ext>
            </a:extLst>
          </p:cNvPr>
          <p:cNvSpPr>
            <a:spLocks noGrp="1"/>
          </p:cNvSpPr>
          <p:nvPr>
            <p:ph idx="1"/>
          </p:nvPr>
        </p:nvSpPr>
        <p:spPr>
          <a:xfrm>
            <a:off x="149087" y="1020766"/>
            <a:ext cx="12042913" cy="5837233"/>
          </a:xfrm>
        </p:spPr>
        <p:txBody>
          <a:bodyPr>
            <a:normAutofit/>
          </a:bodyPr>
          <a:lstStyle/>
          <a:p>
            <a:pPr marL="0" indent="0">
              <a:buNone/>
            </a:pPr>
            <a:r>
              <a:rPr lang="en-GB" dirty="0"/>
              <a:t>On the remaining 11 cards, write the English words to match. You need one word per card.</a:t>
            </a:r>
          </a:p>
        </p:txBody>
      </p:sp>
      <p:pic>
        <p:nvPicPr>
          <p:cNvPr id="5" name="Picture 4">
            <a:extLst>
              <a:ext uri="{FF2B5EF4-FFF2-40B4-BE49-F238E27FC236}">
                <a16:creationId xmlns:a16="http://schemas.microsoft.com/office/drawing/2014/main" id="{DAA2601A-8811-43EE-B654-38303AFB5651}"/>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2496377" y="1484244"/>
            <a:ext cx="6917635" cy="5188226"/>
          </a:xfrm>
          <a:prstGeom prst="rect">
            <a:avLst/>
          </a:prstGeom>
        </p:spPr>
      </p:pic>
    </p:spTree>
    <p:extLst>
      <p:ext uri="{BB962C8B-B14F-4D97-AF65-F5344CB8AC3E}">
        <p14:creationId xmlns:p14="http://schemas.microsoft.com/office/powerpoint/2010/main" val="201417500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DB76AE-D444-45B5-A1DA-E6106BDB227D}"/>
              </a:ext>
            </a:extLst>
          </p:cNvPr>
          <p:cNvSpPr>
            <a:spLocks noGrp="1"/>
          </p:cNvSpPr>
          <p:nvPr>
            <p:ph type="title"/>
          </p:nvPr>
        </p:nvSpPr>
        <p:spPr>
          <a:xfrm>
            <a:off x="490330" y="-304796"/>
            <a:ext cx="10929730" cy="1325563"/>
          </a:xfrm>
        </p:spPr>
        <p:txBody>
          <a:bodyPr/>
          <a:lstStyle/>
          <a:p>
            <a:pPr algn="ctr"/>
            <a:r>
              <a:rPr lang="en-GB" u="sng" dirty="0">
                <a:latin typeface="Comic Sans MS" panose="030F0702030302020204" pitchFamily="66" charset="0"/>
              </a:rPr>
              <a:t>How to make your own house pairs game:</a:t>
            </a:r>
          </a:p>
        </p:txBody>
      </p:sp>
      <p:sp>
        <p:nvSpPr>
          <p:cNvPr id="3" name="Content Placeholder 2">
            <a:extLst>
              <a:ext uri="{FF2B5EF4-FFF2-40B4-BE49-F238E27FC236}">
                <a16:creationId xmlns:a16="http://schemas.microsoft.com/office/drawing/2014/main" id="{4738605B-83B1-4450-BD9F-52EFB6A928BB}"/>
              </a:ext>
            </a:extLst>
          </p:cNvPr>
          <p:cNvSpPr>
            <a:spLocks noGrp="1"/>
          </p:cNvSpPr>
          <p:nvPr>
            <p:ph idx="1"/>
          </p:nvPr>
        </p:nvSpPr>
        <p:spPr>
          <a:xfrm>
            <a:off x="0" y="727282"/>
            <a:ext cx="12042913" cy="1856892"/>
          </a:xfrm>
        </p:spPr>
        <p:txBody>
          <a:bodyPr>
            <a:normAutofit/>
          </a:bodyPr>
          <a:lstStyle/>
          <a:p>
            <a:pPr marL="0" indent="0">
              <a:buNone/>
            </a:pPr>
            <a:endParaRPr lang="en-GB" dirty="0"/>
          </a:p>
          <a:p>
            <a:pPr marL="0" indent="0" algn="ctr">
              <a:buNone/>
            </a:pPr>
            <a:r>
              <a:rPr lang="en-GB" dirty="0">
                <a:solidFill>
                  <a:srgbClr val="FF0000"/>
                </a:solidFill>
              </a:rPr>
              <a:t>You should now have 11 cards with French words on and 11 cards with English words on to match.</a:t>
            </a:r>
          </a:p>
        </p:txBody>
      </p:sp>
      <p:pic>
        <p:nvPicPr>
          <p:cNvPr id="1026" name="Picture 2" descr="Image preview">
            <a:extLst>
              <a:ext uri="{FF2B5EF4-FFF2-40B4-BE49-F238E27FC236}">
                <a16:creationId xmlns:a16="http://schemas.microsoft.com/office/drawing/2014/main" id="{ACADEC3D-FCF6-462B-9D28-5DD583AB3B0D}"/>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8260" r="43479"/>
          <a:stretch/>
        </p:blipFill>
        <p:spPr bwMode="auto">
          <a:xfrm rot="5400000">
            <a:off x="4346713" y="569843"/>
            <a:ext cx="3498574"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3919978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B7B511-108B-449F-AAD0-8C4CC36C96C0}"/>
              </a:ext>
            </a:extLst>
          </p:cNvPr>
          <p:cNvSpPr>
            <a:spLocks noGrp="1"/>
          </p:cNvSpPr>
          <p:nvPr>
            <p:ph type="title"/>
          </p:nvPr>
        </p:nvSpPr>
        <p:spPr>
          <a:xfrm>
            <a:off x="0" y="18255"/>
            <a:ext cx="6361043" cy="6839745"/>
          </a:xfrm>
        </p:spPr>
        <p:txBody>
          <a:bodyPr>
            <a:normAutofit fontScale="90000"/>
          </a:bodyPr>
          <a:lstStyle/>
          <a:p>
            <a:r>
              <a:rPr lang="en-GB" u="sng" dirty="0">
                <a:latin typeface="Comic Sans MS" panose="030F0702030302020204" pitchFamily="66" charset="0"/>
              </a:rPr>
              <a:t>How to play:</a:t>
            </a:r>
            <a:br>
              <a:rPr lang="en-GB" u="sng" dirty="0">
                <a:latin typeface="Comic Sans MS" panose="030F0702030302020204" pitchFamily="66" charset="0"/>
              </a:rPr>
            </a:br>
            <a:r>
              <a:rPr lang="en-GB" sz="3200" dirty="0">
                <a:latin typeface="Comic Sans MS" panose="030F0702030302020204" pitchFamily="66" charset="0"/>
              </a:rPr>
              <a:t/>
            </a:r>
            <a:br>
              <a:rPr lang="en-GB" sz="3200" dirty="0">
                <a:latin typeface="Comic Sans MS" panose="030F0702030302020204" pitchFamily="66" charset="0"/>
              </a:rPr>
            </a:br>
            <a:r>
              <a:rPr lang="en-GB" sz="3200" dirty="0">
                <a:latin typeface="Comic Sans MS" panose="030F0702030302020204" pitchFamily="66" charset="0"/>
              </a:rPr>
              <a:t>-Turn all the cards over and spread them out randomly.</a:t>
            </a:r>
            <a:br>
              <a:rPr lang="en-GB" sz="3200" dirty="0">
                <a:latin typeface="Comic Sans MS" panose="030F0702030302020204" pitchFamily="66" charset="0"/>
              </a:rPr>
            </a:br>
            <a:r>
              <a:rPr lang="en-GB" sz="3200" dirty="0">
                <a:latin typeface="Comic Sans MS" panose="030F0702030302020204" pitchFamily="66" charset="0"/>
              </a:rPr>
              <a:t/>
            </a:r>
            <a:br>
              <a:rPr lang="en-GB" sz="3200" dirty="0">
                <a:latin typeface="Comic Sans MS" panose="030F0702030302020204" pitchFamily="66" charset="0"/>
              </a:rPr>
            </a:br>
            <a:r>
              <a:rPr lang="en-GB" sz="3200" dirty="0">
                <a:latin typeface="Comic Sans MS" panose="030F0702030302020204" pitchFamily="66" charset="0"/>
              </a:rPr>
              <a:t>-Turn over 1 French card (with a star on it) and 1 English card (without a star).</a:t>
            </a:r>
            <a:br>
              <a:rPr lang="en-GB" sz="3200" dirty="0">
                <a:latin typeface="Comic Sans MS" panose="030F0702030302020204" pitchFamily="66" charset="0"/>
              </a:rPr>
            </a:br>
            <a:r>
              <a:rPr lang="en-GB" sz="3200" dirty="0">
                <a:latin typeface="Comic Sans MS" panose="030F0702030302020204" pitchFamily="66" charset="0"/>
              </a:rPr>
              <a:t/>
            </a:r>
            <a:br>
              <a:rPr lang="en-GB" sz="3200" dirty="0">
                <a:latin typeface="Comic Sans MS" panose="030F0702030302020204" pitchFamily="66" charset="0"/>
              </a:rPr>
            </a:br>
            <a:r>
              <a:rPr lang="en-GB" sz="3200" dirty="0">
                <a:latin typeface="Comic Sans MS" panose="030F0702030302020204" pitchFamily="66" charset="0"/>
              </a:rPr>
              <a:t>-If it’s a match, take the cards out. </a:t>
            </a:r>
            <a:br>
              <a:rPr lang="en-GB" sz="3200" dirty="0">
                <a:latin typeface="Comic Sans MS" panose="030F0702030302020204" pitchFamily="66" charset="0"/>
              </a:rPr>
            </a:br>
            <a:r>
              <a:rPr lang="en-GB" sz="3200" dirty="0">
                <a:latin typeface="Comic Sans MS" panose="030F0702030302020204" pitchFamily="66" charset="0"/>
              </a:rPr>
              <a:t/>
            </a:r>
            <a:br>
              <a:rPr lang="en-GB" sz="3200" dirty="0">
                <a:latin typeface="Comic Sans MS" panose="030F0702030302020204" pitchFamily="66" charset="0"/>
              </a:rPr>
            </a:br>
            <a:r>
              <a:rPr lang="en-GB" sz="3200" dirty="0">
                <a:latin typeface="Comic Sans MS" panose="030F0702030302020204" pitchFamily="66" charset="0"/>
              </a:rPr>
              <a:t>-If it’s not a match, turn them back over.</a:t>
            </a:r>
            <a:br>
              <a:rPr lang="en-GB" sz="3200" dirty="0">
                <a:latin typeface="Comic Sans MS" panose="030F0702030302020204" pitchFamily="66" charset="0"/>
              </a:rPr>
            </a:br>
            <a:r>
              <a:rPr lang="en-GB" sz="3200" dirty="0">
                <a:latin typeface="Comic Sans MS" panose="030F0702030302020204" pitchFamily="66" charset="0"/>
              </a:rPr>
              <a:t/>
            </a:r>
            <a:br>
              <a:rPr lang="en-GB" sz="3200" dirty="0">
                <a:latin typeface="Comic Sans MS" panose="030F0702030302020204" pitchFamily="66" charset="0"/>
              </a:rPr>
            </a:br>
            <a:r>
              <a:rPr lang="en-GB" sz="3200" dirty="0">
                <a:latin typeface="Comic Sans MS" panose="030F0702030302020204" pitchFamily="66" charset="0"/>
              </a:rPr>
              <a:t>-Try and match all the pairs of cards as quickly as you can!</a:t>
            </a:r>
            <a:endParaRPr lang="en-GB" dirty="0">
              <a:latin typeface="Comic Sans MS" panose="030F0702030302020204" pitchFamily="66" charset="0"/>
            </a:endParaRPr>
          </a:p>
        </p:txBody>
      </p:sp>
      <p:pic>
        <p:nvPicPr>
          <p:cNvPr id="5" name="Content Placeholder 4">
            <a:extLst>
              <a:ext uri="{FF2B5EF4-FFF2-40B4-BE49-F238E27FC236}">
                <a16:creationId xmlns:a16="http://schemas.microsoft.com/office/drawing/2014/main" id="{064A5577-ADEA-4AF4-AF98-C0E259005DC4}"/>
              </a:ext>
            </a:extLst>
          </p:cNvPr>
          <p:cNvPicPr>
            <a:picLocks noGrp="1" noChangeAspect="1"/>
          </p:cNvPicPr>
          <p:nvPr>
            <p:ph idx="1"/>
          </p:nvPr>
        </p:nvPicPr>
        <p:blipFill>
          <a:blip r:embed="rId2" cstate="hqprint">
            <a:extLst>
              <a:ext uri="{28A0092B-C50C-407E-A947-70E740481C1C}">
                <a14:useLocalDpi xmlns:a14="http://schemas.microsoft.com/office/drawing/2010/main" val="0"/>
              </a:ext>
            </a:extLst>
          </a:blip>
          <a:stretch>
            <a:fillRect/>
          </a:stretch>
        </p:blipFill>
        <p:spPr>
          <a:xfrm>
            <a:off x="6390216" y="1149765"/>
            <a:ext cx="5801784" cy="4351338"/>
          </a:xfrm>
        </p:spPr>
      </p:pic>
      <p:sp>
        <p:nvSpPr>
          <p:cNvPr id="6" name="TextBox 5">
            <a:extLst>
              <a:ext uri="{FF2B5EF4-FFF2-40B4-BE49-F238E27FC236}">
                <a16:creationId xmlns:a16="http://schemas.microsoft.com/office/drawing/2014/main" id="{20CE193C-D21F-4D98-8682-84E7EF0638F5}"/>
              </a:ext>
            </a:extLst>
          </p:cNvPr>
          <p:cNvSpPr txBox="1"/>
          <p:nvPr/>
        </p:nvSpPr>
        <p:spPr>
          <a:xfrm>
            <a:off x="7124924" y="5817417"/>
            <a:ext cx="4584856" cy="646331"/>
          </a:xfrm>
          <a:prstGeom prst="rect">
            <a:avLst/>
          </a:prstGeom>
          <a:noFill/>
        </p:spPr>
        <p:txBody>
          <a:bodyPr wrap="square" rtlCol="0">
            <a:spAutoFit/>
          </a:bodyPr>
          <a:lstStyle/>
          <a:p>
            <a:pPr algn="ctr"/>
            <a:r>
              <a:rPr lang="en-GB" dirty="0">
                <a:solidFill>
                  <a:srgbClr val="FF0000"/>
                </a:solidFill>
              </a:rPr>
              <a:t>If you are unsure, use the word list in your book to check if they match.</a:t>
            </a:r>
          </a:p>
        </p:txBody>
      </p:sp>
    </p:spTree>
    <p:extLst>
      <p:ext uri="{BB962C8B-B14F-4D97-AF65-F5344CB8AC3E}">
        <p14:creationId xmlns:p14="http://schemas.microsoft.com/office/powerpoint/2010/main" val="207443159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305022F77F5AB54B99835A16DF557679" ma:contentTypeVersion="13" ma:contentTypeDescription="Create a new document." ma:contentTypeScope="" ma:versionID="d6704434b09de3ab3ce7451a22acc18c">
  <xsd:schema xmlns:xsd="http://www.w3.org/2001/XMLSchema" xmlns:xs="http://www.w3.org/2001/XMLSchema" xmlns:p="http://schemas.microsoft.com/office/2006/metadata/properties" xmlns:ns3="ed45b291-d9db-444f-8553-e5d72d250475" xmlns:ns4="972f55d4-b569-4d59-a7ec-355acba8e1e5" targetNamespace="http://schemas.microsoft.com/office/2006/metadata/properties" ma:root="true" ma:fieldsID="0a314a09ea1722d721182867343096e0" ns3:_="" ns4:_="">
    <xsd:import namespace="ed45b291-d9db-444f-8553-e5d72d250475"/>
    <xsd:import namespace="972f55d4-b569-4d59-a7ec-355acba8e1e5"/>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DateTaken" minOccurs="0"/>
                <xsd:element ref="ns3:MediaServiceOCR" minOccurs="0"/>
                <xsd:element ref="ns3:MediaServiceLocation" minOccurs="0"/>
                <xsd:element ref="ns4:SharedWithUsers" minOccurs="0"/>
                <xsd:element ref="ns4:SharedWithDetails" minOccurs="0"/>
                <xsd:element ref="ns4:SharingHintHash" minOccurs="0"/>
                <xsd:element ref="ns3:MediaServiceAutoKeyPoints" minOccurs="0"/>
                <xsd:element ref="ns3:MediaServiceKeyPoints" minOccurs="0"/>
                <xsd:element ref="ns3:MediaServiceGenerationTime" minOccurs="0"/>
                <xsd:element ref="ns3: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d45b291-d9db-444f-8553-e5d72d250475"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element name="MediaServiceAutoTags" ma:index="10" nillable="true" ma:displayName="MediaServiceAutoTags" ma:description="" ma:internalName="MediaServiceAutoTags" ma:readOnly="true">
      <xsd:simpleType>
        <xsd:restriction base="dms:Text"/>
      </xsd:simpleType>
    </xsd:element>
    <xsd:element name="MediaServiceDateTaken" ma:index="11" nillable="true" ma:displayName="MediaServiceDateTaken" ma:description="" ma:hidden="true" ma:internalName="MediaServiceDateTaken" ma:readOnly="true">
      <xsd:simpleType>
        <xsd:restriction base="dms:Text"/>
      </xsd:simpleType>
    </xsd:element>
    <xsd:element name="MediaServiceOCR" ma:index="12" nillable="true" ma:displayName="MediaServiceOCR" ma:internalName="MediaServiceOCR" ma:readOnly="true">
      <xsd:simpleType>
        <xsd:restriction base="dms:Note">
          <xsd:maxLength value="255"/>
        </xsd:restriction>
      </xsd:simpleType>
    </xsd:element>
    <xsd:element name="MediaServiceLocation" ma:index="13" nillable="true" ma:displayName="MediaServiceLocation" ma:internalName="MediaServiceLocation"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internalName="MediaServiceKeyPoints" ma:readOnly="true">
      <xsd:simpleType>
        <xsd:restriction base="dms:Note">
          <xsd:maxLength value="255"/>
        </xsd:restriction>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972f55d4-b569-4d59-a7ec-355acba8e1e5"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element name="SharingHintHash" ma:index="16"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8612B11F-8B09-49B6-AEA1-48C057A71FC9}">
  <ds:schemaRefs>
    <ds:schemaRef ds:uri="http://schemas.microsoft.com/sharepoint/v3/contenttype/forms"/>
  </ds:schemaRefs>
</ds:datastoreItem>
</file>

<file path=customXml/itemProps2.xml><?xml version="1.0" encoding="utf-8"?>
<ds:datastoreItem xmlns:ds="http://schemas.openxmlformats.org/officeDocument/2006/customXml" ds:itemID="{859FAF1A-0954-4142-8E10-83E7C8A8CB9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d45b291-d9db-444f-8553-e5d72d250475"/>
    <ds:schemaRef ds:uri="972f55d4-b569-4d59-a7ec-355acba8e1e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0F133A7C-B89A-4499-A0B1-1370B819EB2B}">
  <ds:schemaRefs>
    <ds:schemaRef ds:uri="http://purl.org/dc/elements/1.1/"/>
    <ds:schemaRef ds:uri="http://schemas.microsoft.com/office/2006/metadata/properties"/>
    <ds:schemaRef ds:uri="ed45b291-d9db-444f-8553-e5d72d250475"/>
    <ds:schemaRef ds:uri="http://purl.org/dc/terms/"/>
    <ds:schemaRef ds:uri="http://schemas.openxmlformats.org/package/2006/metadata/core-properties"/>
    <ds:schemaRef ds:uri="http://schemas.microsoft.com/office/2006/documentManagement/types"/>
    <ds:schemaRef ds:uri="972f55d4-b569-4d59-a7ec-355acba8e1e5"/>
    <ds:schemaRef ds:uri="http://schemas.microsoft.com/office/infopath/2007/PartnerControls"/>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1239</TotalTime>
  <Words>806</Words>
  <Application>Microsoft Office PowerPoint</Application>
  <PresentationFormat>Widescreen</PresentationFormat>
  <Paragraphs>90</Paragraphs>
  <Slides>22</Slides>
  <Notes>0</Notes>
  <HiddenSlides>0</HiddenSlides>
  <MMClips>12</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22</vt:i4>
      </vt:variant>
    </vt:vector>
  </HeadingPairs>
  <TitlesOfParts>
    <vt:vector size="29" baseType="lpstr">
      <vt:lpstr>Arial</vt:lpstr>
      <vt:lpstr>Calibri</vt:lpstr>
      <vt:lpstr>Calibri Light</vt:lpstr>
      <vt:lpstr>Cambria Math</vt:lpstr>
      <vt:lpstr>Comic Sans MS</vt:lpstr>
      <vt:lpstr>Wingdings</vt:lpstr>
      <vt:lpstr>Office Theme</vt:lpstr>
      <vt:lpstr>Ma Maison</vt:lpstr>
      <vt:lpstr>Bonjour class 4!</vt:lpstr>
      <vt:lpstr>Let’s start by recapping all the words we learnt last week</vt:lpstr>
      <vt:lpstr>la maison</vt:lpstr>
      <vt:lpstr>l’appartement</vt:lpstr>
      <vt:lpstr>l’entre ́e</vt:lpstr>
      <vt:lpstr>le salon</vt:lpstr>
      <vt:lpstr>la cuisine</vt:lpstr>
      <vt:lpstr>la salle a ̀ manger</vt:lpstr>
      <vt:lpstr>la salle de bains</vt:lpstr>
      <vt:lpstr>la chambre</vt:lpstr>
      <vt:lpstr>Here are a few more useful words</vt:lpstr>
      <vt:lpstr>le garage</vt:lpstr>
      <vt:lpstr>le jardin</vt:lpstr>
      <vt:lpstr>le grenier</vt:lpstr>
      <vt:lpstr>How to make your own house pairs game:</vt:lpstr>
      <vt:lpstr>How to make your own house pairs game:</vt:lpstr>
      <vt:lpstr>How to make your own house pairs game:</vt:lpstr>
      <vt:lpstr>How to make your own house pairs game:</vt:lpstr>
      <vt:lpstr>How to make your own house pairs game:</vt:lpstr>
      <vt:lpstr>How to make your own house pairs game:</vt:lpstr>
      <vt:lpstr>How to play:  -Turn all the cards over and spread them out randomly.  -Turn over 1 French card (with a star on it) and 1 English card (without a star).  -If it’s a match, take the cards out.   -If it’s not a match, turn them back over.  -Try and match all the pairs of cards as quickly as you can!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 Maison</dc:title>
  <dc:creator>Rachel Kimber</dc:creator>
  <cp:lastModifiedBy>Catherine Barrett</cp:lastModifiedBy>
  <cp:revision>6</cp:revision>
  <dcterms:created xsi:type="dcterms:W3CDTF">2020-04-29T17:47:13Z</dcterms:created>
  <dcterms:modified xsi:type="dcterms:W3CDTF">2020-05-01T13:21:45Z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0x010100305022F77F5AB54B99835A16DF557679</vt:lpwstr>
  </property>
</Properties>
</file>