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302" r:id="rId6"/>
    <p:sldId id="257" r:id="rId7"/>
    <p:sldId id="269" r:id="rId8"/>
    <p:sldId id="271" r:id="rId9"/>
    <p:sldId id="270" r:id="rId10"/>
    <p:sldId id="272" r:id="rId11"/>
    <p:sldId id="274" r:id="rId12"/>
    <p:sldId id="273" r:id="rId13"/>
    <p:sldId id="278" r:id="rId14"/>
    <p:sldId id="279" r:id="rId15"/>
    <p:sldId id="280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3" r:id="rId25"/>
    <p:sldId id="304" r:id="rId26"/>
    <p:sldId id="30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618" autoAdjust="0"/>
    <p:restoredTop sz="94660"/>
  </p:normalViewPr>
  <p:slideViewPr>
    <p:cSldViewPr snapToGrid="0">
      <p:cViewPr varScale="1">
        <p:scale>
          <a:sx n="46" d="100"/>
          <a:sy n="46" d="100"/>
        </p:scale>
        <p:origin x="58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.Kimber.16" userId="bc683ee8-31f6-4f60-9797-9dae9a828663" providerId="ADAL" clId="{021736B8-3716-42D3-A404-2093F36D3033}"/>
    <pc:docChg chg="undo custSel addSld delSld modSld sldOrd">
      <pc:chgData name="R.Kimber.16" userId="bc683ee8-31f6-4f60-9797-9dae9a828663" providerId="ADAL" clId="{021736B8-3716-42D3-A404-2093F36D3033}" dt="2020-04-15T15:58:39.014" v="2703" actId="20577"/>
      <pc:docMkLst>
        <pc:docMk/>
      </pc:docMkLst>
      <pc:sldChg chg="addSp delSp modSp delAnim">
        <pc:chgData name="R.Kimber.16" userId="bc683ee8-31f6-4f60-9797-9dae9a828663" providerId="ADAL" clId="{021736B8-3716-42D3-A404-2093F36D3033}" dt="2020-04-07T14:54:55.196" v="1664" actId="1076"/>
        <pc:sldMkLst>
          <pc:docMk/>
          <pc:sldMk cId="3721187895" sldId="256"/>
        </pc:sldMkLst>
        <pc:graphicFrameChg chg="add mod">
          <ac:chgData name="R.Kimber.16" userId="bc683ee8-31f6-4f60-9797-9dae9a828663" providerId="ADAL" clId="{021736B8-3716-42D3-A404-2093F36D3033}" dt="2020-04-07T14:21:50.327" v="716" actId="1076"/>
          <ac:graphicFrameMkLst>
            <pc:docMk/>
            <pc:sldMk cId="3721187895" sldId="256"/>
            <ac:graphicFrameMk id="6" creationId="{8BCCB2A7-D558-4AC6-853C-DD5C8B7B848E}"/>
          </ac:graphicFrameMkLst>
        </pc:graphicFrameChg>
        <pc:picChg chg="del mod">
          <ac:chgData name="R.Kimber.16" userId="bc683ee8-31f6-4f60-9797-9dae9a828663" providerId="ADAL" clId="{021736B8-3716-42D3-A404-2093F36D3033}" dt="2020-04-07T14:15:01.806" v="153" actId="478"/>
          <ac:picMkLst>
            <pc:docMk/>
            <pc:sldMk cId="3721187895" sldId="256"/>
            <ac:picMk id="4" creationId="{92C0FA31-4A92-4312-9472-559DC9AAA34D}"/>
          </ac:picMkLst>
        </pc:picChg>
        <pc:picChg chg="mod">
          <ac:chgData name="R.Kimber.16" userId="bc683ee8-31f6-4f60-9797-9dae9a828663" providerId="ADAL" clId="{021736B8-3716-42D3-A404-2093F36D3033}" dt="2020-04-07T14:54:55.196" v="1664" actId="1076"/>
          <ac:picMkLst>
            <pc:docMk/>
            <pc:sldMk cId="3721187895" sldId="256"/>
            <ac:picMk id="5" creationId="{D19BDE01-26C4-472A-A911-A91607D72970}"/>
          </ac:picMkLst>
        </pc:picChg>
        <pc:picChg chg="add mod">
          <ac:chgData name="R.Kimber.16" userId="bc683ee8-31f6-4f60-9797-9dae9a828663" providerId="ADAL" clId="{021736B8-3716-42D3-A404-2093F36D3033}" dt="2020-04-07T14:22:02.377" v="720" actId="14100"/>
          <ac:picMkLst>
            <pc:docMk/>
            <pc:sldMk cId="3721187895" sldId="256"/>
            <ac:picMk id="7" creationId="{0C135D8F-DA4D-45CE-A7EA-A9DEC83A82F3}"/>
          </ac:picMkLst>
        </pc:picChg>
        <pc:picChg chg="add mod">
          <ac:chgData name="R.Kimber.16" userId="bc683ee8-31f6-4f60-9797-9dae9a828663" providerId="ADAL" clId="{021736B8-3716-42D3-A404-2093F36D3033}" dt="2020-04-07T14:22:19.215" v="725" actId="14100"/>
          <ac:picMkLst>
            <pc:docMk/>
            <pc:sldMk cId="3721187895" sldId="256"/>
            <ac:picMk id="8" creationId="{EE383FA9-44D9-48A1-B842-5B75363487D5}"/>
          </ac:picMkLst>
        </pc:picChg>
        <pc:picChg chg="add mod">
          <ac:chgData name="R.Kimber.16" userId="bc683ee8-31f6-4f60-9797-9dae9a828663" providerId="ADAL" clId="{021736B8-3716-42D3-A404-2093F36D3033}" dt="2020-04-07T14:22:33.116" v="728" actId="1076"/>
          <ac:picMkLst>
            <pc:docMk/>
            <pc:sldMk cId="3721187895" sldId="256"/>
            <ac:picMk id="9" creationId="{BDA88BE0-340C-4927-B361-EB4B4D3C1FCA}"/>
          </ac:picMkLst>
        </pc:picChg>
      </pc:sldChg>
      <pc:sldChg chg="addSp modSp">
        <pc:chgData name="R.Kimber.16" userId="bc683ee8-31f6-4f60-9797-9dae9a828663" providerId="ADAL" clId="{021736B8-3716-42D3-A404-2093F36D3033}" dt="2020-04-15T15:23:32.803" v="2139" actId="20577"/>
        <pc:sldMkLst>
          <pc:docMk/>
          <pc:sldMk cId="3073494355" sldId="257"/>
        </pc:sldMkLst>
        <pc:spChg chg="mod">
          <ac:chgData name="R.Kimber.16" userId="bc683ee8-31f6-4f60-9797-9dae9a828663" providerId="ADAL" clId="{021736B8-3716-42D3-A404-2093F36D3033}" dt="2020-04-15T15:23:32.803" v="2139" actId="20577"/>
          <ac:spMkLst>
            <pc:docMk/>
            <pc:sldMk cId="3073494355" sldId="257"/>
            <ac:spMk id="3" creationId="{5991F331-458F-4701-89CF-FB752D4D3CFF}"/>
          </ac:spMkLst>
        </pc:spChg>
        <pc:picChg chg="add mod">
          <ac:chgData name="R.Kimber.16" userId="bc683ee8-31f6-4f60-9797-9dae9a828663" providerId="ADAL" clId="{021736B8-3716-42D3-A404-2093F36D3033}" dt="2020-04-07T14:14:56.073" v="152" actId="1076"/>
          <ac:picMkLst>
            <pc:docMk/>
            <pc:sldMk cId="3073494355" sldId="257"/>
            <ac:picMk id="4" creationId="{D20D5BB5-4401-4A55-9601-E1A058C1A413}"/>
          </ac:picMkLst>
        </pc:picChg>
      </pc:sldChg>
      <pc:sldChg chg="add del">
        <pc:chgData name="R.Kimber.16" userId="bc683ee8-31f6-4f60-9797-9dae9a828663" providerId="ADAL" clId="{021736B8-3716-42D3-A404-2093F36D3033}" dt="2020-04-07T13:51:43.385" v="6" actId="47"/>
        <pc:sldMkLst>
          <pc:docMk/>
          <pc:sldMk cId="318743282" sldId="258"/>
        </pc:sldMkLst>
      </pc:sldChg>
      <pc:sldChg chg="add del">
        <pc:chgData name="R.Kimber.16" userId="bc683ee8-31f6-4f60-9797-9dae9a828663" providerId="ADAL" clId="{021736B8-3716-42D3-A404-2093F36D3033}" dt="2020-04-07T13:51:43.514" v="7" actId="47"/>
        <pc:sldMkLst>
          <pc:docMk/>
          <pc:sldMk cId="730714081" sldId="259"/>
        </pc:sldMkLst>
      </pc:sldChg>
      <pc:sldChg chg="add del">
        <pc:chgData name="R.Kimber.16" userId="bc683ee8-31f6-4f60-9797-9dae9a828663" providerId="ADAL" clId="{021736B8-3716-42D3-A404-2093F36D3033}" dt="2020-04-07T13:51:43.929" v="8" actId="47"/>
        <pc:sldMkLst>
          <pc:docMk/>
          <pc:sldMk cId="2593807368" sldId="260"/>
        </pc:sldMkLst>
      </pc:sldChg>
      <pc:sldChg chg="add del">
        <pc:chgData name="R.Kimber.16" userId="bc683ee8-31f6-4f60-9797-9dae9a828663" providerId="ADAL" clId="{021736B8-3716-42D3-A404-2093F36D3033}" dt="2020-04-07T13:51:44.252" v="9" actId="47"/>
        <pc:sldMkLst>
          <pc:docMk/>
          <pc:sldMk cId="3938027361" sldId="261"/>
        </pc:sldMkLst>
      </pc:sldChg>
      <pc:sldChg chg="add del">
        <pc:chgData name="R.Kimber.16" userId="bc683ee8-31f6-4f60-9797-9dae9a828663" providerId="ADAL" clId="{021736B8-3716-42D3-A404-2093F36D3033}" dt="2020-04-07T13:51:44.520" v="10" actId="47"/>
        <pc:sldMkLst>
          <pc:docMk/>
          <pc:sldMk cId="2329450380" sldId="262"/>
        </pc:sldMkLst>
      </pc:sldChg>
      <pc:sldChg chg="add del">
        <pc:chgData name="R.Kimber.16" userId="bc683ee8-31f6-4f60-9797-9dae9a828663" providerId="ADAL" clId="{021736B8-3716-42D3-A404-2093F36D3033}" dt="2020-04-07T13:51:45.388" v="11" actId="47"/>
        <pc:sldMkLst>
          <pc:docMk/>
          <pc:sldMk cId="542377182" sldId="263"/>
        </pc:sldMkLst>
      </pc:sldChg>
      <pc:sldChg chg="addSp delSp modSp add">
        <pc:chgData name="R.Kimber.16" userId="bc683ee8-31f6-4f60-9797-9dae9a828663" providerId="ADAL" clId="{021736B8-3716-42D3-A404-2093F36D3033}" dt="2020-04-07T14:55:33.057" v="1666" actId="1076"/>
        <pc:sldMkLst>
          <pc:docMk/>
          <pc:sldMk cId="0" sldId="269"/>
        </pc:sldMkLst>
        <pc:spChg chg="add del mod">
          <ac:chgData name="R.Kimber.16" userId="bc683ee8-31f6-4f60-9797-9dae9a828663" providerId="ADAL" clId="{021736B8-3716-42D3-A404-2093F36D3033}" dt="2020-04-07T14:38:33.930" v="1399"/>
          <ac:spMkLst>
            <pc:docMk/>
            <pc:sldMk cId="0" sldId="269"/>
            <ac:spMk id="4" creationId="{E80FDC7B-C7D8-4527-A9D0-86C09E7ED7F0}"/>
          </ac:spMkLst>
        </pc:spChg>
        <pc:spChg chg="mod">
          <ac:chgData name="R.Kimber.16" userId="bc683ee8-31f6-4f60-9797-9dae9a828663" providerId="ADAL" clId="{021736B8-3716-42D3-A404-2093F36D3033}" dt="2020-04-07T14:37:48.346" v="1362" actId="1076"/>
          <ac:spMkLst>
            <pc:docMk/>
            <pc:sldMk cId="0" sldId="269"/>
            <ac:spMk id="26627" creationId="{00000000-0000-0000-0000-000000000000}"/>
          </ac:spMkLst>
        </pc:spChg>
        <pc:graphicFrameChg chg="mod">
          <ac:chgData name="R.Kimber.16" userId="bc683ee8-31f6-4f60-9797-9dae9a828663" providerId="ADAL" clId="{021736B8-3716-42D3-A404-2093F36D3033}" dt="2020-04-07T14:37:48.346" v="1362" actId="1076"/>
          <ac:graphicFrameMkLst>
            <pc:docMk/>
            <pc:sldMk cId="0" sldId="269"/>
            <ac:graphicFrameMk id="26626" creationId="{00000000-0000-0000-0000-000000000000}"/>
          </ac:graphicFrameMkLst>
        </pc:graphicFrameChg>
        <pc:picChg chg="mod">
          <ac:chgData name="R.Kimber.16" userId="bc683ee8-31f6-4f60-9797-9dae9a828663" providerId="ADAL" clId="{021736B8-3716-42D3-A404-2093F36D3033}" dt="2020-04-07T14:55:33.057" v="1666" actId="1076"/>
          <ac:picMkLst>
            <pc:docMk/>
            <pc:sldMk cId="0" sldId="269"/>
            <ac:picMk id="2" creationId="{42C2D047-0AE7-466A-A6D6-F4BFBD625670}"/>
          </ac:picMkLst>
        </pc:picChg>
      </pc:sldChg>
      <pc:sldChg chg="modSp add ord">
        <pc:chgData name="R.Kimber.16" userId="bc683ee8-31f6-4f60-9797-9dae9a828663" providerId="ADAL" clId="{021736B8-3716-42D3-A404-2093F36D3033}" dt="2020-04-15T15:33:12.858" v="2343" actId="1076"/>
        <pc:sldMkLst>
          <pc:docMk/>
          <pc:sldMk cId="0" sldId="270"/>
        </pc:sldMkLst>
        <pc:picChg chg="mod">
          <ac:chgData name="R.Kimber.16" userId="bc683ee8-31f6-4f60-9797-9dae9a828663" providerId="ADAL" clId="{021736B8-3716-42D3-A404-2093F36D3033}" dt="2020-04-15T15:33:12.858" v="2343" actId="1076"/>
          <ac:picMkLst>
            <pc:docMk/>
            <pc:sldMk cId="0" sldId="270"/>
            <ac:picMk id="2" creationId="{B4507419-0D14-413D-878A-1BFDBFBCC744}"/>
          </ac:picMkLst>
        </pc:picChg>
      </pc:sldChg>
      <pc:sldChg chg="addSp delSp modSp add">
        <pc:chgData name="R.Kimber.16" userId="bc683ee8-31f6-4f60-9797-9dae9a828663" providerId="ADAL" clId="{021736B8-3716-42D3-A404-2093F36D3033}" dt="2020-04-07T14:56:09.476" v="1668" actId="1076"/>
        <pc:sldMkLst>
          <pc:docMk/>
          <pc:sldMk cId="0" sldId="271"/>
        </pc:sldMkLst>
        <pc:spChg chg="add del">
          <ac:chgData name="R.Kimber.16" userId="bc683ee8-31f6-4f60-9797-9dae9a828663" providerId="ADAL" clId="{021736B8-3716-42D3-A404-2093F36D3033}" dt="2020-04-07T14:38:25.756" v="1386"/>
          <ac:spMkLst>
            <pc:docMk/>
            <pc:sldMk cId="0" sldId="271"/>
            <ac:spMk id="4" creationId="{F7C0F6B0-089B-4BE7-BCA5-018B88AE38DD}"/>
          </ac:spMkLst>
        </pc:spChg>
        <pc:picChg chg="mod">
          <ac:chgData name="R.Kimber.16" userId="bc683ee8-31f6-4f60-9797-9dae9a828663" providerId="ADAL" clId="{021736B8-3716-42D3-A404-2093F36D3033}" dt="2020-04-07T14:56:09.476" v="1668" actId="1076"/>
          <ac:picMkLst>
            <pc:docMk/>
            <pc:sldMk cId="0" sldId="271"/>
            <ac:picMk id="2" creationId="{613D956A-0BCD-408F-8B4C-723E5BEF5E22}"/>
          </ac:picMkLst>
        </pc:picChg>
      </pc:sldChg>
      <pc:sldChg chg="delSp modSp add delAnim">
        <pc:chgData name="R.Kimber.16" userId="bc683ee8-31f6-4f60-9797-9dae9a828663" providerId="ADAL" clId="{021736B8-3716-42D3-A404-2093F36D3033}" dt="2020-04-15T15:33:48.998" v="2346" actId="1076"/>
        <pc:sldMkLst>
          <pc:docMk/>
          <pc:sldMk cId="0" sldId="272"/>
        </pc:sldMkLst>
        <pc:picChg chg="del">
          <ac:chgData name="R.Kimber.16" userId="bc683ee8-31f6-4f60-9797-9dae9a828663" providerId="ADAL" clId="{021736B8-3716-42D3-A404-2093F36D3033}" dt="2020-04-15T15:33:33.331" v="2344" actId="478"/>
          <ac:picMkLst>
            <pc:docMk/>
            <pc:sldMk cId="0" sldId="272"/>
            <ac:picMk id="2" creationId="{7DF3E5FC-E32C-4350-8349-A3CDAA34D05E}"/>
          </ac:picMkLst>
        </pc:picChg>
        <pc:picChg chg="mod">
          <ac:chgData name="R.Kimber.16" userId="bc683ee8-31f6-4f60-9797-9dae9a828663" providerId="ADAL" clId="{021736B8-3716-42D3-A404-2093F36D3033}" dt="2020-04-15T15:33:48.998" v="2346" actId="1076"/>
          <ac:picMkLst>
            <pc:docMk/>
            <pc:sldMk cId="0" sldId="272"/>
            <ac:picMk id="3" creationId="{4A5BCE24-A69E-432F-BA9D-B7104AB6A854}"/>
          </ac:picMkLst>
        </pc:picChg>
      </pc:sldChg>
      <pc:sldChg chg="addSp delSp modSp add">
        <pc:chgData name="R.Kimber.16" userId="bc683ee8-31f6-4f60-9797-9dae9a828663" providerId="ADAL" clId="{021736B8-3716-42D3-A404-2093F36D3033}" dt="2020-04-15T15:35:10.846" v="2350" actId="1076"/>
        <pc:sldMkLst>
          <pc:docMk/>
          <pc:sldMk cId="0" sldId="273"/>
        </pc:sldMkLst>
        <pc:spChg chg="mod">
          <ac:chgData name="R.Kimber.16" userId="bc683ee8-31f6-4f60-9797-9dae9a828663" providerId="ADAL" clId="{021736B8-3716-42D3-A404-2093F36D3033}" dt="2020-04-07T13:59:18.921" v="68" actId="20577"/>
          <ac:spMkLst>
            <pc:docMk/>
            <pc:sldMk cId="0" sldId="273"/>
            <ac:spMk id="48130" creationId="{00000000-0000-0000-0000-000000000000}"/>
          </ac:spMkLst>
        </pc:spChg>
        <pc:picChg chg="mod">
          <ac:chgData name="R.Kimber.16" userId="bc683ee8-31f6-4f60-9797-9dae9a828663" providerId="ADAL" clId="{021736B8-3716-42D3-A404-2093F36D3033}" dt="2020-04-15T15:35:10.846" v="2350" actId="1076"/>
          <ac:picMkLst>
            <pc:docMk/>
            <pc:sldMk cId="0" sldId="273"/>
            <ac:picMk id="2" creationId="{66F923BC-5991-4C7F-87C1-0D0AB9BC99A8}"/>
          </ac:picMkLst>
        </pc:picChg>
        <pc:picChg chg="add del">
          <ac:chgData name="R.Kimber.16" userId="bc683ee8-31f6-4f60-9797-9dae9a828663" providerId="ADAL" clId="{021736B8-3716-42D3-A404-2093F36D3033}" dt="2020-04-07T13:59:44.880" v="72" actId="478"/>
          <ac:picMkLst>
            <pc:docMk/>
            <pc:sldMk cId="0" sldId="273"/>
            <ac:picMk id="3074" creationId="{E15021F7-9DAB-4FA0-A517-57024891E6FB}"/>
          </ac:picMkLst>
        </pc:picChg>
        <pc:picChg chg="add del">
          <ac:chgData name="R.Kimber.16" userId="bc683ee8-31f6-4f60-9797-9dae9a828663" providerId="ADAL" clId="{021736B8-3716-42D3-A404-2093F36D3033}" dt="2020-04-07T13:59:44.880" v="72" actId="478"/>
          <ac:picMkLst>
            <pc:docMk/>
            <pc:sldMk cId="0" sldId="273"/>
            <ac:picMk id="3076" creationId="{506A95E9-4B20-432B-9241-6B56C2C894EB}"/>
          </ac:picMkLst>
        </pc:picChg>
        <pc:picChg chg="add mod">
          <ac:chgData name="R.Kimber.16" userId="bc683ee8-31f6-4f60-9797-9dae9a828663" providerId="ADAL" clId="{021736B8-3716-42D3-A404-2093F36D3033}" dt="2020-04-07T13:59:50.638" v="75" actId="1076"/>
          <ac:picMkLst>
            <pc:docMk/>
            <pc:sldMk cId="0" sldId="273"/>
            <ac:picMk id="3078" creationId="{0F86C69D-A9B2-4A8D-A84D-1A2B7C5743F5}"/>
          </ac:picMkLst>
        </pc:picChg>
        <pc:picChg chg="del">
          <ac:chgData name="R.Kimber.16" userId="bc683ee8-31f6-4f60-9797-9dae9a828663" providerId="ADAL" clId="{021736B8-3716-42D3-A404-2093F36D3033}" dt="2020-04-07T13:59:21.161" v="69" actId="478"/>
          <ac:picMkLst>
            <pc:docMk/>
            <pc:sldMk cId="0" sldId="273"/>
            <ac:picMk id="48129" creationId="{00000000-0000-0000-0000-000000000000}"/>
          </ac:picMkLst>
        </pc:picChg>
      </pc:sldChg>
      <pc:sldChg chg="addSp delSp modSp add ord">
        <pc:chgData name="R.Kimber.16" userId="bc683ee8-31f6-4f60-9797-9dae9a828663" providerId="ADAL" clId="{021736B8-3716-42D3-A404-2093F36D3033}" dt="2020-04-15T15:34:19.182" v="2348" actId="1076"/>
        <pc:sldMkLst>
          <pc:docMk/>
          <pc:sldMk cId="0" sldId="274"/>
        </pc:sldMkLst>
        <pc:spChg chg="add mod">
          <ac:chgData name="R.Kimber.16" userId="bc683ee8-31f6-4f60-9797-9dae9a828663" providerId="ADAL" clId="{021736B8-3716-42D3-A404-2093F36D3033}" dt="2020-04-07T14:11:18.020" v="121" actId="207"/>
          <ac:spMkLst>
            <pc:docMk/>
            <pc:sldMk cId="0" sldId="274"/>
            <ac:spMk id="4" creationId="{D415DA28-0A73-4AAF-A3A9-8C4B5ACD37FA}"/>
          </ac:spMkLst>
        </pc:spChg>
        <pc:spChg chg="mod">
          <ac:chgData name="R.Kimber.16" userId="bc683ee8-31f6-4f60-9797-9dae9a828663" providerId="ADAL" clId="{021736B8-3716-42D3-A404-2093F36D3033}" dt="2020-04-07T14:01:02.136" v="85" actId="20577"/>
          <ac:spMkLst>
            <pc:docMk/>
            <pc:sldMk cId="0" sldId="274"/>
            <ac:spMk id="49154" creationId="{00000000-0000-0000-0000-000000000000}"/>
          </ac:spMkLst>
        </pc:spChg>
        <pc:picChg chg="mod">
          <ac:chgData name="R.Kimber.16" userId="bc683ee8-31f6-4f60-9797-9dae9a828663" providerId="ADAL" clId="{021736B8-3716-42D3-A404-2093F36D3033}" dt="2020-04-15T15:34:19.182" v="2348" actId="1076"/>
          <ac:picMkLst>
            <pc:docMk/>
            <pc:sldMk cId="0" sldId="274"/>
            <ac:picMk id="2" creationId="{F3F6A3A5-B072-49A9-A8CE-C6244EB3F7C6}"/>
          </ac:picMkLst>
        </pc:picChg>
        <pc:picChg chg="add del mod">
          <ac:chgData name="R.Kimber.16" userId="bc683ee8-31f6-4f60-9797-9dae9a828663" providerId="ADAL" clId="{021736B8-3716-42D3-A404-2093F36D3033}" dt="2020-04-07T14:11:19.688" v="122" actId="478"/>
          <ac:picMkLst>
            <pc:docMk/>
            <pc:sldMk cId="0" sldId="274"/>
            <ac:picMk id="5122" creationId="{EA152275-D463-437E-A774-13778BD22ED9}"/>
          </ac:picMkLst>
        </pc:picChg>
        <pc:picChg chg="add mod">
          <ac:chgData name="R.Kimber.16" userId="bc683ee8-31f6-4f60-9797-9dae9a828663" providerId="ADAL" clId="{021736B8-3716-42D3-A404-2093F36D3033}" dt="2020-04-07T14:12:09.113" v="126" actId="1076"/>
          <ac:picMkLst>
            <pc:docMk/>
            <pc:sldMk cId="0" sldId="274"/>
            <ac:picMk id="5124" creationId="{2A45EE60-22E8-4358-AA9F-01697545C653}"/>
          </ac:picMkLst>
        </pc:picChg>
        <pc:picChg chg="del">
          <ac:chgData name="R.Kimber.16" userId="bc683ee8-31f6-4f60-9797-9dae9a828663" providerId="ADAL" clId="{021736B8-3716-42D3-A404-2093F36D3033}" dt="2020-04-07T13:54:53.475" v="35" actId="478"/>
          <ac:picMkLst>
            <pc:docMk/>
            <pc:sldMk cId="0" sldId="274"/>
            <ac:picMk id="49153" creationId="{00000000-0000-0000-0000-000000000000}"/>
          </ac:picMkLst>
        </pc:picChg>
      </pc:sldChg>
      <pc:sldChg chg="add del">
        <pc:chgData name="R.Kimber.16" userId="bc683ee8-31f6-4f60-9797-9dae9a828663" providerId="ADAL" clId="{021736B8-3716-42D3-A404-2093F36D3033}" dt="2020-04-07T13:53:05.097" v="14" actId="47"/>
        <pc:sldMkLst>
          <pc:docMk/>
          <pc:sldMk cId="0" sldId="276"/>
        </pc:sldMkLst>
      </pc:sldChg>
      <pc:sldChg chg="addSp delSp modSp add">
        <pc:chgData name="R.Kimber.16" userId="bc683ee8-31f6-4f60-9797-9dae9a828663" providerId="ADAL" clId="{021736B8-3716-42D3-A404-2093F36D3033}" dt="2020-04-15T15:35:35.571" v="2352" actId="1076"/>
        <pc:sldMkLst>
          <pc:docMk/>
          <pc:sldMk cId="0" sldId="278"/>
        </pc:sldMkLst>
        <pc:spChg chg="mod">
          <ac:chgData name="R.Kimber.16" userId="bc683ee8-31f6-4f60-9797-9dae9a828663" providerId="ADAL" clId="{021736B8-3716-42D3-A404-2093F36D3033}" dt="2020-04-07T14:00:25.806" v="80" actId="1076"/>
          <ac:spMkLst>
            <pc:docMk/>
            <pc:sldMk cId="0" sldId="278"/>
            <ac:spMk id="54274" creationId="{00000000-0000-0000-0000-000000000000}"/>
          </ac:spMkLst>
        </pc:spChg>
        <pc:picChg chg="mod">
          <ac:chgData name="R.Kimber.16" userId="bc683ee8-31f6-4f60-9797-9dae9a828663" providerId="ADAL" clId="{021736B8-3716-42D3-A404-2093F36D3033}" dt="2020-04-15T15:35:35.571" v="2352" actId="1076"/>
          <ac:picMkLst>
            <pc:docMk/>
            <pc:sldMk cId="0" sldId="278"/>
            <ac:picMk id="2" creationId="{18F21BA2-5308-4D2B-88DB-38D13C5E572B}"/>
          </ac:picMkLst>
        </pc:picChg>
        <pc:picChg chg="add del mod">
          <ac:chgData name="R.Kimber.16" userId="bc683ee8-31f6-4f60-9797-9dae9a828663" providerId="ADAL" clId="{021736B8-3716-42D3-A404-2093F36D3033}" dt="2020-04-07T13:59:53.731" v="76" actId="478"/>
          <ac:picMkLst>
            <pc:docMk/>
            <pc:sldMk cId="0" sldId="278"/>
            <ac:picMk id="4" creationId="{727CF1E1-E823-495C-B961-99718068F67E}"/>
          </ac:picMkLst>
        </pc:picChg>
        <pc:picChg chg="add del mod">
          <ac:chgData name="R.Kimber.16" userId="bc683ee8-31f6-4f60-9797-9dae9a828663" providerId="ADAL" clId="{021736B8-3716-42D3-A404-2093F36D3033}" dt="2020-04-07T14:00:31.242" v="82" actId="478"/>
          <ac:picMkLst>
            <pc:docMk/>
            <pc:sldMk cId="0" sldId="278"/>
            <ac:picMk id="4098" creationId="{001153C6-C752-4020-ADA8-C9DE3525C6B1}"/>
          </ac:picMkLst>
        </pc:picChg>
        <pc:picChg chg="add mod">
          <ac:chgData name="R.Kimber.16" userId="bc683ee8-31f6-4f60-9797-9dae9a828663" providerId="ADAL" clId="{021736B8-3716-42D3-A404-2093F36D3033}" dt="2020-04-07T14:00:49.580" v="84" actId="1076"/>
          <ac:picMkLst>
            <pc:docMk/>
            <pc:sldMk cId="0" sldId="278"/>
            <ac:picMk id="4100" creationId="{D6FFF467-AB0B-4B70-B623-7C60FE80286D}"/>
          </ac:picMkLst>
        </pc:picChg>
        <pc:picChg chg="del">
          <ac:chgData name="R.Kimber.16" userId="bc683ee8-31f6-4f60-9797-9dae9a828663" providerId="ADAL" clId="{021736B8-3716-42D3-A404-2093F36D3033}" dt="2020-04-07T13:54:14.612" v="15" actId="478"/>
          <ac:picMkLst>
            <pc:docMk/>
            <pc:sldMk cId="0" sldId="278"/>
            <ac:picMk id="54273" creationId="{00000000-0000-0000-0000-000000000000}"/>
          </ac:picMkLst>
        </pc:picChg>
      </pc:sldChg>
      <pc:sldChg chg="addSp delSp modSp add">
        <pc:chgData name="R.Kimber.16" userId="bc683ee8-31f6-4f60-9797-9dae9a828663" providerId="ADAL" clId="{021736B8-3716-42D3-A404-2093F36D3033}" dt="2020-04-15T15:36:03.457" v="2354" actId="1076"/>
        <pc:sldMkLst>
          <pc:docMk/>
          <pc:sldMk cId="134113549" sldId="279"/>
        </pc:sldMkLst>
        <pc:spChg chg="mod">
          <ac:chgData name="R.Kimber.16" userId="bc683ee8-31f6-4f60-9797-9dae9a828663" providerId="ADAL" clId="{021736B8-3716-42D3-A404-2093F36D3033}" dt="2020-04-07T14:13:33.730" v="144" actId="1076"/>
          <ac:spMkLst>
            <pc:docMk/>
            <pc:sldMk cId="134113549" sldId="279"/>
            <ac:spMk id="54274" creationId="{00000000-0000-0000-0000-000000000000}"/>
          </ac:spMkLst>
        </pc:spChg>
        <pc:picChg chg="mod">
          <ac:chgData name="R.Kimber.16" userId="bc683ee8-31f6-4f60-9797-9dae9a828663" providerId="ADAL" clId="{021736B8-3716-42D3-A404-2093F36D3033}" dt="2020-04-15T15:36:03.457" v="2354" actId="1076"/>
          <ac:picMkLst>
            <pc:docMk/>
            <pc:sldMk cId="134113549" sldId="279"/>
            <ac:picMk id="2" creationId="{9AC452A6-060D-47BF-A9E4-A886DECD6C94}"/>
          </ac:picMkLst>
        </pc:picChg>
        <pc:picChg chg="del">
          <ac:chgData name="R.Kimber.16" userId="bc683ee8-31f6-4f60-9797-9dae9a828663" providerId="ADAL" clId="{021736B8-3716-42D3-A404-2093F36D3033}" dt="2020-04-07T14:12:58.291" v="138" actId="478"/>
          <ac:picMkLst>
            <pc:docMk/>
            <pc:sldMk cId="134113549" sldId="279"/>
            <ac:picMk id="4100" creationId="{D6FFF467-AB0B-4B70-B623-7C60FE80286D}"/>
          </ac:picMkLst>
        </pc:picChg>
        <pc:picChg chg="add mod">
          <ac:chgData name="R.Kimber.16" userId="bc683ee8-31f6-4f60-9797-9dae9a828663" providerId="ADAL" clId="{021736B8-3716-42D3-A404-2093F36D3033}" dt="2020-04-07T14:13:30.015" v="143" actId="1076"/>
          <ac:picMkLst>
            <pc:docMk/>
            <pc:sldMk cId="134113549" sldId="279"/>
            <ac:picMk id="6146" creationId="{A6B4297E-25AA-4704-8B2F-D7A5CEAD3BEB}"/>
          </ac:picMkLst>
        </pc:picChg>
      </pc:sldChg>
      <pc:sldChg chg="add del">
        <pc:chgData name="R.Kimber.16" userId="bc683ee8-31f6-4f60-9797-9dae9a828663" providerId="ADAL" clId="{021736B8-3716-42D3-A404-2093F36D3033}" dt="2020-04-07T14:07:34.448" v="100" actId="47"/>
        <pc:sldMkLst>
          <pc:docMk/>
          <pc:sldMk cId="1510291978" sldId="279"/>
        </pc:sldMkLst>
      </pc:sldChg>
      <pc:sldChg chg="add del">
        <pc:chgData name="R.Kimber.16" userId="bc683ee8-31f6-4f60-9797-9dae9a828663" providerId="ADAL" clId="{021736B8-3716-42D3-A404-2093F36D3033}" dt="2020-04-07T14:12:49.536" v="130" actId="47"/>
        <pc:sldMkLst>
          <pc:docMk/>
          <pc:sldMk cId="3677967815" sldId="279"/>
        </pc:sldMkLst>
      </pc:sldChg>
      <pc:sldChg chg="modSp add del ord">
        <pc:chgData name="R.Kimber.16" userId="bc683ee8-31f6-4f60-9797-9dae9a828663" providerId="ADAL" clId="{021736B8-3716-42D3-A404-2093F36D3033}" dt="2020-04-15T15:09:32.176" v="1681"/>
        <pc:sldMkLst>
          <pc:docMk/>
          <pc:sldMk cId="1741796911" sldId="280"/>
        </pc:sldMkLst>
        <pc:spChg chg="mod">
          <ac:chgData name="R.Kimber.16" userId="bc683ee8-31f6-4f60-9797-9dae9a828663" providerId="ADAL" clId="{021736B8-3716-42D3-A404-2093F36D3033}" dt="2020-04-07T14:16:09.773" v="177" actId="2711"/>
          <ac:spMkLst>
            <pc:docMk/>
            <pc:sldMk cId="1741796911" sldId="280"/>
            <ac:spMk id="2" creationId="{A5E72120-0F4B-48D6-9FBB-F1245D7B73AD}"/>
          </ac:spMkLst>
        </pc:spChg>
        <pc:spChg chg="mod">
          <ac:chgData name="R.Kimber.16" userId="bc683ee8-31f6-4f60-9797-9dae9a828663" providerId="ADAL" clId="{021736B8-3716-42D3-A404-2093F36D3033}" dt="2020-04-07T14:18:38.920" v="561" actId="20577"/>
          <ac:spMkLst>
            <pc:docMk/>
            <pc:sldMk cId="1741796911" sldId="280"/>
            <ac:spMk id="3" creationId="{B1BD2F1A-5107-4A65-B3CB-46A532C94DC1}"/>
          </ac:spMkLst>
        </pc:spChg>
      </pc:sldChg>
      <pc:sldChg chg="addSp add del modAnim">
        <pc:chgData name="R.Kimber.16" userId="bc683ee8-31f6-4f60-9797-9dae9a828663" providerId="ADAL" clId="{021736B8-3716-42D3-A404-2093F36D3033}" dt="2020-04-15T15:17:17.732" v="1949" actId="47"/>
        <pc:sldMkLst>
          <pc:docMk/>
          <pc:sldMk cId="338416959" sldId="281"/>
        </pc:sldMkLst>
        <pc:picChg chg="add">
          <ac:chgData name="R.Kimber.16" userId="bc683ee8-31f6-4f60-9797-9dae9a828663" providerId="ADAL" clId="{021736B8-3716-42D3-A404-2093F36D3033}" dt="2020-04-07T17:33:04.738" v="1669"/>
          <ac:picMkLst>
            <pc:docMk/>
            <pc:sldMk cId="338416959" sldId="281"/>
            <ac:picMk id="4" creationId="{C592256F-6D74-40A4-9E15-13D8F816CEE6}"/>
          </ac:picMkLst>
        </pc:picChg>
      </pc:sldChg>
      <pc:sldChg chg="addSp add del modAnim">
        <pc:chgData name="R.Kimber.16" userId="bc683ee8-31f6-4f60-9797-9dae9a828663" providerId="ADAL" clId="{021736B8-3716-42D3-A404-2093F36D3033}" dt="2020-04-15T15:16:45.040" v="1942" actId="47"/>
        <pc:sldMkLst>
          <pc:docMk/>
          <pc:sldMk cId="345891494" sldId="282"/>
        </pc:sldMkLst>
        <pc:picChg chg="add">
          <ac:chgData name="R.Kimber.16" userId="bc683ee8-31f6-4f60-9797-9dae9a828663" providerId="ADAL" clId="{021736B8-3716-42D3-A404-2093F36D3033}" dt="2020-04-07T17:33:29.778" v="1671"/>
          <ac:picMkLst>
            <pc:docMk/>
            <pc:sldMk cId="345891494" sldId="282"/>
            <ac:picMk id="4" creationId="{0BAEF153-2569-4D0D-A90A-A549170D98CB}"/>
          </ac:picMkLst>
        </pc:picChg>
      </pc:sldChg>
      <pc:sldChg chg="add del modAnim">
        <pc:chgData name="R.Kimber.16" userId="bc683ee8-31f6-4f60-9797-9dae9a828663" providerId="ADAL" clId="{021736B8-3716-42D3-A404-2093F36D3033}" dt="2020-04-15T15:16:45.748" v="1943" actId="47"/>
        <pc:sldMkLst>
          <pc:docMk/>
          <pc:sldMk cId="1053618906" sldId="283"/>
        </pc:sldMkLst>
      </pc:sldChg>
      <pc:sldChg chg="add del modAnim">
        <pc:chgData name="R.Kimber.16" userId="bc683ee8-31f6-4f60-9797-9dae9a828663" providerId="ADAL" clId="{021736B8-3716-42D3-A404-2093F36D3033}" dt="2020-04-15T15:16:46.400" v="1944" actId="47"/>
        <pc:sldMkLst>
          <pc:docMk/>
          <pc:sldMk cId="3938581146" sldId="284"/>
        </pc:sldMkLst>
      </pc:sldChg>
      <pc:sldChg chg="add del modAnim">
        <pc:chgData name="R.Kimber.16" userId="bc683ee8-31f6-4f60-9797-9dae9a828663" providerId="ADAL" clId="{021736B8-3716-42D3-A404-2093F36D3033}" dt="2020-04-15T15:16:46.874" v="1945" actId="47"/>
        <pc:sldMkLst>
          <pc:docMk/>
          <pc:sldMk cId="3172352988" sldId="285"/>
        </pc:sldMkLst>
      </pc:sldChg>
      <pc:sldChg chg="add del modAnim">
        <pc:chgData name="R.Kimber.16" userId="bc683ee8-31f6-4f60-9797-9dae9a828663" providerId="ADAL" clId="{021736B8-3716-42D3-A404-2093F36D3033}" dt="2020-04-15T15:16:47.351" v="1946" actId="47"/>
        <pc:sldMkLst>
          <pc:docMk/>
          <pc:sldMk cId="3530598504" sldId="286"/>
        </pc:sldMkLst>
      </pc:sldChg>
      <pc:sldChg chg="add del modAnim">
        <pc:chgData name="R.Kimber.16" userId="bc683ee8-31f6-4f60-9797-9dae9a828663" providerId="ADAL" clId="{021736B8-3716-42D3-A404-2093F36D3033}" dt="2020-04-15T15:16:47.830" v="1947" actId="47"/>
        <pc:sldMkLst>
          <pc:docMk/>
          <pc:sldMk cId="1612222142" sldId="287"/>
        </pc:sldMkLst>
      </pc:sldChg>
      <pc:sldChg chg="add del modAnim">
        <pc:chgData name="R.Kimber.16" userId="bc683ee8-31f6-4f60-9797-9dae9a828663" providerId="ADAL" clId="{021736B8-3716-42D3-A404-2093F36D3033}" dt="2020-04-15T15:16:48.379" v="1948" actId="47"/>
        <pc:sldMkLst>
          <pc:docMk/>
          <pc:sldMk cId="1627245010" sldId="288"/>
        </pc:sldMkLst>
      </pc:sldChg>
      <pc:sldChg chg="modSp add del">
        <pc:chgData name="R.Kimber.16" userId="bc683ee8-31f6-4f60-9797-9dae9a828663" providerId="ADAL" clId="{021736B8-3716-42D3-A404-2093F36D3033}" dt="2020-04-15T15:09:19.697" v="1675" actId="47"/>
        <pc:sldMkLst>
          <pc:docMk/>
          <pc:sldMk cId="1265184708" sldId="289"/>
        </pc:sldMkLst>
        <pc:spChg chg="mod">
          <ac:chgData name="R.Kimber.16" userId="bc683ee8-31f6-4f60-9797-9dae9a828663" providerId="ADAL" clId="{021736B8-3716-42D3-A404-2093F36D3033}" dt="2020-04-07T14:20:01.903" v="593" actId="2711"/>
          <ac:spMkLst>
            <pc:docMk/>
            <pc:sldMk cId="1265184708" sldId="289"/>
            <ac:spMk id="2" creationId="{7484B71E-6E14-4137-AEE2-C2DBCA429112}"/>
          </ac:spMkLst>
        </pc:spChg>
        <pc:spChg chg="mod">
          <ac:chgData name="R.Kimber.16" userId="bc683ee8-31f6-4f60-9797-9dae9a828663" providerId="ADAL" clId="{021736B8-3716-42D3-A404-2093F36D3033}" dt="2020-04-07T14:20:39.574" v="711" actId="2711"/>
          <ac:spMkLst>
            <pc:docMk/>
            <pc:sldMk cId="1265184708" sldId="289"/>
            <ac:spMk id="3" creationId="{DCC23EEA-AE68-47D3-8D0E-718022CE6E7D}"/>
          </ac:spMkLst>
        </pc:spChg>
      </pc:sldChg>
      <pc:sldChg chg="addSp delSp modSp add del modAnim">
        <pc:chgData name="R.Kimber.16" userId="bc683ee8-31f6-4f60-9797-9dae9a828663" providerId="ADAL" clId="{021736B8-3716-42D3-A404-2093F36D3033}" dt="2020-04-15T15:47:59.752" v="2360" actId="47"/>
        <pc:sldMkLst>
          <pc:docMk/>
          <pc:sldMk cId="1305192157" sldId="290"/>
        </pc:sldMkLst>
        <pc:spChg chg="mod">
          <ac:chgData name="R.Kimber.16" userId="bc683ee8-31f6-4f60-9797-9dae9a828663" providerId="ADAL" clId="{021736B8-3716-42D3-A404-2093F36D3033}" dt="2020-04-07T14:33:03.973" v="893" actId="1076"/>
          <ac:spMkLst>
            <pc:docMk/>
            <pc:sldMk cId="1305192157" sldId="290"/>
            <ac:spMk id="2" creationId="{6BEE25D3-E85F-44D1-8331-50C3E85CCB6F}"/>
          </ac:spMkLst>
        </pc:spChg>
        <pc:spChg chg="mod">
          <ac:chgData name="R.Kimber.16" userId="bc683ee8-31f6-4f60-9797-9dae9a828663" providerId="ADAL" clId="{021736B8-3716-42D3-A404-2093F36D3033}" dt="2020-04-07T14:33:11.561" v="894" actId="1076"/>
          <ac:spMkLst>
            <pc:docMk/>
            <pc:sldMk cId="1305192157" sldId="290"/>
            <ac:spMk id="3" creationId="{310D7143-C0B1-4259-A6F4-5F91F8E38941}"/>
          </ac:spMkLst>
        </pc:spChg>
        <pc:spChg chg="add del mod">
          <ac:chgData name="R.Kimber.16" userId="bc683ee8-31f6-4f60-9797-9dae9a828663" providerId="ADAL" clId="{021736B8-3716-42D3-A404-2093F36D3033}" dt="2020-04-07T14:32:57.497" v="891" actId="478"/>
          <ac:spMkLst>
            <pc:docMk/>
            <pc:sldMk cId="1305192157" sldId="290"/>
            <ac:spMk id="4" creationId="{BC3662AE-3B4A-4C63-A670-9192F709834E}"/>
          </ac:spMkLst>
        </pc:spChg>
        <pc:spChg chg="add del mod">
          <ac:chgData name="R.Kimber.16" userId="bc683ee8-31f6-4f60-9797-9dae9a828663" providerId="ADAL" clId="{021736B8-3716-42D3-A404-2093F36D3033}" dt="2020-04-07T14:32:57.497" v="891" actId="478"/>
          <ac:spMkLst>
            <pc:docMk/>
            <pc:sldMk cId="1305192157" sldId="290"/>
            <ac:spMk id="5" creationId="{013746DD-B3B8-4A56-8007-CB032EA74001}"/>
          </ac:spMkLst>
        </pc:spChg>
        <pc:spChg chg="add del mod">
          <ac:chgData name="R.Kimber.16" userId="bc683ee8-31f6-4f60-9797-9dae9a828663" providerId="ADAL" clId="{021736B8-3716-42D3-A404-2093F36D3033}" dt="2020-04-07T14:32:57.497" v="891" actId="478"/>
          <ac:spMkLst>
            <pc:docMk/>
            <pc:sldMk cId="1305192157" sldId="290"/>
            <ac:spMk id="7" creationId="{7655D101-7B9B-4588-BD90-7D0168A4CB98}"/>
          </ac:spMkLst>
        </pc:spChg>
        <pc:spChg chg="add mod">
          <ac:chgData name="R.Kimber.16" userId="bc683ee8-31f6-4f60-9797-9dae9a828663" providerId="ADAL" clId="{021736B8-3716-42D3-A404-2093F36D3033}" dt="2020-04-07T14:45:27.889" v="1662" actId="207"/>
          <ac:spMkLst>
            <pc:docMk/>
            <pc:sldMk cId="1305192157" sldId="290"/>
            <ac:spMk id="8" creationId="{7ABE54D1-C567-4AA7-8A64-562AE22EEADE}"/>
          </ac:spMkLst>
        </pc:spChg>
        <pc:picChg chg="add mod">
          <ac:chgData name="R.Kimber.16" userId="bc683ee8-31f6-4f60-9797-9dae9a828663" providerId="ADAL" clId="{021736B8-3716-42D3-A404-2093F36D3033}" dt="2020-04-07T14:26:54.791" v="766" actId="1076"/>
          <ac:picMkLst>
            <pc:docMk/>
            <pc:sldMk cId="1305192157" sldId="290"/>
            <ac:picMk id="7170" creationId="{5772127C-E129-4B0A-B5B8-B3734BDC51D3}"/>
          </ac:picMkLst>
        </pc:picChg>
      </pc:sldChg>
      <pc:sldChg chg="addSp modSp add del modAnim">
        <pc:chgData name="R.Kimber.16" userId="bc683ee8-31f6-4f60-9797-9dae9a828663" providerId="ADAL" clId="{021736B8-3716-42D3-A404-2093F36D3033}" dt="2020-04-15T15:47:57.034" v="2359" actId="47"/>
        <pc:sldMkLst>
          <pc:docMk/>
          <pc:sldMk cId="3297344338" sldId="291"/>
        </pc:sldMkLst>
        <pc:spChg chg="mod">
          <ac:chgData name="R.Kimber.16" userId="bc683ee8-31f6-4f60-9797-9dae9a828663" providerId="ADAL" clId="{021736B8-3716-42D3-A404-2093F36D3033}" dt="2020-04-07T14:39:30.270" v="1438" actId="207"/>
          <ac:spMkLst>
            <pc:docMk/>
            <pc:sldMk cId="3297344338" sldId="291"/>
            <ac:spMk id="2" creationId="{7DB44F65-60B1-4897-B905-68D49494D0F9}"/>
          </ac:spMkLst>
        </pc:spChg>
        <pc:spChg chg="mod">
          <ac:chgData name="R.Kimber.16" userId="bc683ee8-31f6-4f60-9797-9dae9a828663" providerId="ADAL" clId="{021736B8-3716-42D3-A404-2093F36D3033}" dt="2020-04-07T14:40:04.042" v="1446" actId="1076"/>
          <ac:spMkLst>
            <pc:docMk/>
            <pc:sldMk cId="3297344338" sldId="291"/>
            <ac:spMk id="3" creationId="{E8C9D3BA-31E7-43D5-8468-13C0371EC072}"/>
          </ac:spMkLst>
        </pc:spChg>
        <pc:spChg chg="add mod">
          <ac:chgData name="R.Kimber.16" userId="bc683ee8-31f6-4f60-9797-9dae9a828663" providerId="ADAL" clId="{021736B8-3716-42D3-A404-2093F36D3033}" dt="2020-04-07T14:39:08.523" v="1404" actId="27636"/>
          <ac:spMkLst>
            <pc:docMk/>
            <pc:sldMk cId="3297344338" sldId="291"/>
            <ac:spMk id="4" creationId="{5247491F-3CD0-4B82-BD24-FC797CF34D9F}"/>
          </ac:spMkLst>
        </pc:spChg>
        <pc:graphicFrameChg chg="add mod">
          <ac:chgData name="R.Kimber.16" userId="bc683ee8-31f6-4f60-9797-9dae9a828663" providerId="ADAL" clId="{021736B8-3716-42D3-A404-2093F36D3033}" dt="2020-04-07T14:40:10.584" v="1448" actId="1076"/>
          <ac:graphicFrameMkLst>
            <pc:docMk/>
            <pc:sldMk cId="3297344338" sldId="291"/>
            <ac:graphicFrameMk id="6" creationId="{570CCA1F-55D9-464E-9E2E-1F6D0AA98B63}"/>
          </ac:graphicFrameMkLst>
        </pc:graphicFrameChg>
        <pc:picChg chg="add mod">
          <ac:chgData name="R.Kimber.16" userId="bc683ee8-31f6-4f60-9797-9dae9a828663" providerId="ADAL" clId="{021736B8-3716-42D3-A404-2093F36D3033}" dt="2020-04-07T14:40:07.778" v="1447" actId="1076"/>
          <ac:picMkLst>
            <pc:docMk/>
            <pc:sldMk cId="3297344338" sldId="291"/>
            <ac:picMk id="5" creationId="{7318A895-0BA5-4753-9563-27182AD2A953}"/>
          </ac:picMkLst>
        </pc:picChg>
        <pc:picChg chg="add mod">
          <ac:chgData name="R.Kimber.16" userId="bc683ee8-31f6-4f60-9797-9dae9a828663" providerId="ADAL" clId="{021736B8-3716-42D3-A404-2093F36D3033}" dt="2020-04-07T14:40:23.352" v="1451" actId="1076"/>
          <ac:picMkLst>
            <pc:docMk/>
            <pc:sldMk cId="3297344338" sldId="291"/>
            <ac:picMk id="7" creationId="{DFCE2BB5-DE70-49D6-8E96-34428DC13365}"/>
          </ac:picMkLst>
        </pc:picChg>
      </pc:sldChg>
      <pc:sldChg chg="modSp add del modAnim">
        <pc:chgData name="R.Kimber.16" userId="bc683ee8-31f6-4f60-9797-9dae9a828663" providerId="ADAL" clId="{021736B8-3716-42D3-A404-2093F36D3033}" dt="2020-04-15T15:47:57.034" v="2359" actId="47"/>
        <pc:sldMkLst>
          <pc:docMk/>
          <pc:sldMk cId="1445984917" sldId="292"/>
        </pc:sldMkLst>
        <pc:spChg chg="mod">
          <ac:chgData name="R.Kimber.16" userId="bc683ee8-31f6-4f60-9797-9dae9a828663" providerId="ADAL" clId="{021736B8-3716-42D3-A404-2093F36D3033}" dt="2020-04-07T14:45:20.293" v="1661" actId="207"/>
          <ac:spMkLst>
            <pc:docMk/>
            <pc:sldMk cId="1445984917" sldId="292"/>
            <ac:spMk id="7" creationId="{7655D101-7B9B-4588-BD90-7D0168A4CB98}"/>
          </ac:spMkLst>
        </pc:spChg>
        <pc:picChg chg="mod">
          <ac:chgData name="R.Kimber.16" userId="bc683ee8-31f6-4f60-9797-9dae9a828663" providerId="ADAL" clId="{021736B8-3716-42D3-A404-2093F36D3033}" dt="2020-04-15T15:38:24.744" v="2356" actId="1076"/>
          <ac:picMkLst>
            <pc:docMk/>
            <pc:sldMk cId="1445984917" sldId="292"/>
            <ac:picMk id="6" creationId="{BFB63D95-7594-4D58-8F24-4D2B01E69D22}"/>
          </ac:picMkLst>
        </pc:picChg>
        <pc:picChg chg="mod">
          <ac:chgData name="R.Kimber.16" userId="bc683ee8-31f6-4f60-9797-9dae9a828663" providerId="ADAL" clId="{021736B8-3716-42D3-A404-2093F36D3033}" dt="2020-04-15T15:38:50.627" v="2358" actId="1076"/>
          <ac:picMkLst>
            <pc:docMk/>
            <pc:sldMk cId="1445984917" sldId="292"/>
            <ac:picMk id="8" creationId="{0453E5FA-BEDC-4CD3-92CF-017387A22960}"/>
          </ac:picMkLst>
        </pc:picChg>
      </pc:sldChg>
      <pc:sldChg chg="addSp modSp add del">
        <pc:chgData name="R.Kimber.16" userId="bc683ee8-31f6-4f60-9797-9dae9a828663" providerId="ADAL" clId="{021736B8-3716-42D3-A404-2093F36D3033}" dt="2020-04-15T15:47:57.034" v="2359" actId="47"/>
        <pc:sldMkLst>
          <pc:docMk/>
          <pc:sldMk cId="1994254049" sldId="293"/>
        </pc:sldMkLst>
        <pc:spChg chg="mod">
          <ac:chgData name="R.Kimber.16" userId="bc683ee8-31f6-4f60-9797-9dae9a828663" providerId="ADAL" clId="{021736B8-3716-42D3-A404-2093F36D3033}" dt="2020-04-07T14:41:59.870" v="1518" actId="2711"/>
          <ac:spMkLst>
            <pc:docMk/>
            <pc:sldMk cId="1994254049" sldId="293"/>
            <ac:spMk id="2" creationId="{B3775183-8DAC-412C-82DA-45423712E176}"/>
          </ac:spMkLst>
        </pc:spChg>
        <pc:spChg chg="mod">
          <ac:chgData name="R.Kimber.16" userId="bc683ee8-31f6-4f60-9797-9dae9a828663" providerId="ADAL" clId="{021736B8-3716-42D3-A404-2093F36D3033}" dt="2020-04-07T14:41:56.421" v="1517" actId="207"/>
          <ac:spMkLst>
            <pc:docMk/>
            <pc:sldMk cId="1994254049" sldId="293"/>
            <ac:spMk id="3" creationId="{FDC56756-8531-4250-B5F7-CABA993571AE}"/>
          </ac:spMkLst>
        </pc:spChg>
        <pc:spChg chg="add mod">
          <ac:chgData name="R.Kimber.16" userId="bc683ee8-31f6-4f60-9797-9dae9a828663" providerId="ADAL" clId="{021736B8-3716-42D3-A404-2093F36D3033}" dt="2020-04-07T14:43:20.295" v="1659" actId="207"/>
          <ac:spMkLst>
            <pc:docMk/>
            <pc:sldMk cId="1994254049" sldId="293"/>
            <ac:spMk id="4" creationId="{A29CE088-4DA8-4417-937F-E7BE35E1AA2B}"/>
          </ac:spMkLst>
        </pc:spChg>
      </pc:sldChg>
      <pc:sldChg chg="addSp delSp modSp add">
        <pc:chgData name="R.Kimber.16" userId="bc683ee8-31f6-4f60-9797-9dae9a828663" providerId="ADAL" clId="{021736B8-3716-42D3-A404-2093F36D3033}" dt="2020-04-15T15:16:32.837" v="1939" actId="1076"/>
        <pc:sldMkLst>
          <pc:docMk/>
          <pc:sldMk cId="624867796" sldId="294"/>
        </pc:sldMkLst>
        <pc:spChg chg="mod">
          <ac:chgData name="R.Kimber.16" userId="bc683ee8-31f6-4f60-9797-9dae9a828663" providerId="ADAL" clId="{021736B8-3716-42D3-A404-2093F36D3033}" dt="2020-04-15T15:10:07.024" v="1694" actId="20577"/>
          <ac:spMkLst>
            <pc:docMk/>
            <pc:sldMk cId="624867796" sldId="294"/>
            <ac:spMk id="2" creationId="{1BE75D2C-F361-47EF-B711-2024AC5BC5D5}"/>
          </ac:spMkLst>
        </pc:spChg>
        <pc:spChg chg="mod">
          <ac:chgData name="R.Kimber.16" userId="bc683ee8-31f6-4f60-9797-9dae9a828663" providerId="ADAL" clId="{021736B8-3716-42D3-A404-2093F36D3033}" dt="2020-04-15T15:10:16.511" v="1705" actId="20577"/>
          <ac:spMkLst>
            <pc:docMk/>
            <pc:sldMk cId="624867796" sldId="294"/>
            <ac:spMk id="5" creationId="{1BEEE151-8AF4-4990-A28B-0C40B9305574}"/>
          </ac:spMkLst>
        </pc:spChg>
        <pc:spChg chg="mod">
          <ac:chgData name="R.Kimber.16" userId="bc683ee8-31f6-4f60-9797-9dae9a828663" providerId="ADAL" clId="{021736B8-3716-42D3-A404-2093F36D3033}" dt="2020-04-15T15:10:12.323" v="1701" actId="20577"/>
          <ac:spMkLst>
            <pc:docMk/>
            <pc:sldMk cId="624867796" sldId="294"/>
            <ac:spMk id="8" creationId="{E50353C4-098B-4100-B483-9153AA69DDCB}"/>
          </ac:spMkLst>
        </pc:spChg>
        <pc:picChg chg="del">
          <ac:chgData name="R.Kimber.16" userId="bc683ee8-31f6-4f60-9797-9dae9a828663" providerId="ADAL" clId="{021736B8-3716-42D3-A404-2093F36D3033}" dt="2020-04-15T15:10:09.591" v="1696" actId="478"/>
          <ac:picMkLst>
            <pc:docMk/>
            <pc:sldMk cId="624867796" sldId="294"/>
            <ac:picMk id="9" creationId="{BB474D9E-9B43-4980-B2F7-8E236D7F5724}"/>
          </ac:picMkLst>
        </pc:picChg>
        <pc:picChg chg="add mod">
          <ac:chgData name="R.Kimber.16" userId="bc683ee8-31f6-4f60-9797-9dae9a828663" providerId="ADAL" clId="{021736B8-3716-42D3-A404-2093F36D3033}" dt="2020-04-15T15:10:25.526" v="1709" actId="1076"/>
          <ac:picMkLst>
            <pc:docMk/>
            <pc:sldMk cId="624867796" sldId="294"/>
            <ac:picMk id="10" creationId="{880A2857-5985-47BE-8F10-66D0CDBBABBA}"/>
          </ac:picMkLst>
        </pc:picChg>
        <pc:picChg chg="del">
          <ac:chgData name="R.Kimber.16" userId="bc683ee8-31f6-4f60-9797-9dae9a828663" providerId="ADAL" clId="{021736B8-3716-42D3-A404-2093F36D3033}" dt="2020-04-15T15:10:08.374" v="1695" actId="478"/>
          <ac:picMkLst>
            <pc:docMk/>
            <pc:sldMk cId="624867796" sldId="294"/>
            <ac:picMk id="11" creationId="{0719AC4D-6DB6-4FB1-8933-C926C2B82134}"/>
          </ac:picMkLst>
        </pc:picChg>
        <pc:picChg chg="add mod">
          <ac:chgData name="R.Kimber.16" userId="bc683ee8-31f6-4f60-9797-9dae9a828663" providerId="ADAL" clId="{021736B8-3716-42D3-A404-2093F36D3033}" dt="2020-04-15T15:16:32.837" v="1939" actId="1076"/>
          <ac:picMkLst>
            <pc:docMk/>
            <pc:sldMk cId="624867796" sldId="294"/>
            <ac:picMk id="13" creationId="{F2792D33-3069-4F41-A9AF-43AD102ADE8B}"/>
          </ac:picMkLst>
        </pc:picChg>
      </pc:sldChg>
      <pc:sldChg chg="add del">
        <pc:chgData name="R.Kimber.16" userId="bc683ee8-31f6-4f60-9797-9dae9a828663" providerId="ADAL" clId="{021736B8-3716-42D3-A404-2093F36D3033}" dt="2020-04-15T15:09:25.921" v="1677"/>
        <pc:sldMkLst>
          <pc:docMk/>
          <pc:sldMk cId="2204040894" sldId="294"/>
        </pc:sldMkLst>
      </pc:sldChg>
      <pc:sldChg chg="addSp delSp modSp add">
        <pc:chgData name="R.Kimber.16" userId="bc683ee8-31f6-4f60-9797-9dae9a828663" providerId="ADAL" clId="{021736B8-3716-42D3-A404-2093F36D3033}" dt="2020-04-15T15:11:33.719" v="1750" actId="1076"/>
        <pc:sldMkLst>
          <pc:docMk/>
          <pc:sldMk cId="804610416" sldId="295"/>
        </pc:sldMkLst>
        <pc:spChg chg="mod">
          <ac:chgData name="R.Kimber.16" userId="bc683ee8-31f6-4f60-9797-9dae9a828663" providerId="ADAL" clId="{021736B8-3716-42D3-A404-2093F36D3033}" dt="2020-04-15T15:10:54.478" v="1727" actId="20577"/>
          <ac:spMkLst>
            <pc:docMk/>
            <pc:sldMk cId="804610416" sldId="295"/>
            <ac:spMk id="2" creationId="{1BE75D2C-F361-47EF-B711-2024AC5BC5D5}"/>
          </ac:spMkLst>
        </pc:spChg>
        <pc:spChg chg="add mod">
          <ac:chgData name="R.Kimber.16" userId="bc683ee8-31f6-4f60-9797-9dae9a828663" providerId="ADAL" clId="{021736B8-3716-42D3-A404-2093F36D3033}" dt="2020-04-15T15:11:11.590" v="1743" actId="478"/>
          <ac:spMkLst>
            <pc:docMk/>
            <pc:sldMk cId="804610416" sldId="295"/>
            <ac:spMk id="4" creationId="{4A8B85D0-529A-4247-8F64-41CE09A93435}"/>
          </ac:spMkLst>
        </pc:spChg>
        <pc:spChg chg="mod">
          <ac:chgData name="R.Kimber.16" userId="bc683ee8-31f6-4f60-9797-9dae9a828663" providerId="ADAL" clId="{021736B8-3716-42D3-A404-2093F36D3033}" dt="2020-04-15T15:11:02.594" v="1733" actId="20577"/>
          <ac:spMkLst>
            <pc:docMk/>
            <pc:sldMk cId="804610416" sldId="295"/>
            <ac:spMk id="5" creationId="{1BEEE151-8AF4-4990-A28B-0C40B9305574}"/>
          </ac:spMkLst>
        </pc:spChg>
        <pc:spChg chg="mod">
          <ac:chgData name="R.Kimber.16" userId="bc683ee8-31f6-4f60-9797-9dae9a828663" providerId="ADAL" clId="{021736B8-3716-42D3-A404-2093F36D3033}" dt="2020-04-15T15:11:07.345" v="1741" actId="20577"/>
          <ac:spMkLst>
            <pc:docMk/>
            <pc:sldMk cId="804610416" sldId="295"/>
            <ac:spMk id="8" creationId="{E50353C4-098B-4100-B483-9153AA69DDCB}"/>
          </ac:spMkLst>
        </pc:spChg>
        <pc:graphicFrameChg chg="add mod">
          <ac:chgData name="R.Kimber.16" userId="bc683ee8-31f6-4f60-9797-9dae9a828663" providerId="ADAL" clId="{021736B8-3716-42D3-A404-2093F36D3033}" dt="2020-04-15T15:11:33.719" v="1750" actId="1076"/>
          <ac:graphicFrameMkLst>
            <pc:docMk/>
            <pc:sldMk cId="804610416" sldId="295"/>
            <ac:graphicFrameMk id="14" creationId="{FD3F6C79-FD39-4629-A6E6-E3A82F991958}"/>
          </ac:graphicFrameMkLst>
        </pc:graphicFrameChg>
        <pc:picChg chg="del">
          <ac:chgData name="R.Kimber.16" userId="bc683ee8-31f6-4f60-9797-9dae9a828663" providerId="ADAL" clId="{021736B8-3716-42D3-A404-2093F36D3033}" dt="2020-04-15T15:11:11.590" v="1743" actId="478"/>
          <ac:picMkLst>
            <pc:docMk/>
            <pc:sldMk cId="804610416" sldId="295"/>
            <ac:picMk id="10" creationId="{880A2857-5985-47BE-8F10-66D0CDBBABBA}"/>
          </ac:picMkLst>
        </pc:picChg>
        <pc:picChg chg="add mod">
          <ac:chgData name="R.Kimber.16" userId="bc683ee8-31f6-4f60-9797-9dae9a828663" providerId="ADAL" clId="{021736B8-3716-42D3-A404-2093F36D3033}" dt="2020-04-15T15:11:22.391" v="1747" actId="1076"/>
          <ac:picMkLst>
            <pc:docMk/>
            <pc:sldMk cId="804610416" sldId="295"/>
            <ac:picMk id="11" creationId="{9DC7C346-091A-44F7-B705-DE068268E099}"/>
          </ac:picMkLst>
        </pc:picChg>
        <pc:picChg chg="del">
          <ac:chgData name="R.Kimber.16" userId="bc683ee8-31f6-4f60-9797-9dae9a828663" providerId="ADAL" clId="{021736B8-3716-42D3-A404-2093F36D3033}" dt="2020-04-15T15:11:09.868" v="1742" actId="478"/>
          <ac:picMkLst>
            <pc:docMk/>
            <pc:sldMk cId="804610416" sldId="295"/>
            <ac:picMk id="13" creationId="{F2792D33-3069-4F41-A9AF-43AD102ADE8B}"/>
          </ac:picMkLst>
        </pc:picChg>
      </pc:sldChg>
      <pc:sldChg chg="addSp delSp modSp add">
        <pc:chgData name="R.Kimber.16" userId="bc683ee8-31f6-4f60-9797-9dae9a828663" providerId="ADAL" clId="{021736B8-3716-42D3-A404-2093F36D3033}" dt="2020-04-15T15:12:26.362" v="1792" actId="1076"/>
        <pc:sldMkLst>
          <pc:docMk/>
          <pc:sldMk cId="1650137290" sldId="296"/>
        </pc:sldMkLst>
        <pc:spChg chg="mod">
          <ac:chgData name="R.Kimber.16" userId="bc683ee8-31f6-4f60-9797-9dae9a828663" providerId="ADAL" clId="{021736B8-3716-42D3-A404-2093F36D3033}" dt="2020-04-15T15:11:49.519" v="1770" actId="20577"/>
          <ac:spMkLst>
            <pc:docMk/>
            <pc:sldMk cId="1650137290" sldId="296"/>
            <ac:spMk id="2" creationId="{1BE75D2C-F361-47EF-B711-2024AC5BC5D5}"/>
          </ac:spMkLst>
        </pc:spChg>
        <pc:spChg chg="mod">
          <ac:chgData name="R.Kimber.16" userId="bc683ee8-31f6-4f60-9797-9dae9a828663" providerId="ADAL" clId="{021736B8-3716-42D3-A404-2093F36D3033}" dt="2020-04-15T15:11:52.541" v="1775" actId="20577"/>
          <ac:spMkLst>
            <pc:docMk/>
            <pc:sldMk cId="1650137290" sldId="296"/>
            <ac:spMk id="5" creationId="{1BEEE151-8AF4-4990-A28B-0C40B9305574}"/>
          </ac:spMkLst>
        </pc:spChg>
        <pc:spChg chg="mod">
          <ac:chgData name="R.Kimber.16" userId="bc683ee8-31f6-4f60-9797-9dae9a828663" providerId="ADAL" clId="{021736B8-3716-42D3-A404-2093F36D3033}" dt="2020-04-15T15:12:00.790" v="1786" actId="20577"/>
          <ac:spMkLst>
            <pc:docMk/>
            <pc:sldMk cId="1650137290" sldId="296"/>
            <ac:spMk id="8" creationId="{E50353C4-098B-4100-B483-9153AA69DDCB}"/>
          </ac:spMkLst>
        </pc:spChg>
        <pc:spChg chg="mod">
          <ac:chgData name="R.Kimber.16" userId="bc683ee8-31f6-4f60-9797-9dae9a828663" providerId="ADAL" clId="{021736B8-3716-42D3-A404-2093F36D3033}" dt="2020-04-15T15:12:26.362" v="1792" actId="1076"/>
          <ac:spMkLst>
            <pc:docMk/>
            <pc:sldMk cId="1650137290" sldId="296"/>
            <ac:spMk id="12" creationId="{612E2015-1F15-484A-A781-46C5BF43AD54}"/>
          </ac:spMkLst>
        </pc:spChg>
        <pc:graphicFrameChg chg="del">
          <ac:chgData name="R.Kimber.16" userId="bc683ee8-31f6-4f60-9797-9dae9a828663" providerId="ADAL" clId="{021736B8-3716-42D3-A404-2093F36D3033}" dt="2020-04-15T15:11:57.083" v="1777" actId="478"/>
          <ac:graphicFrameMkLst>
            <pc:docMk/>
            <pc:sldMk cId="1650137290" sldId="296"/>
            <ac:graphicFrameMk id="14" creationId="{FD3F6C79-FD39-4629-A6E6-E3A82F991958}"/>
          </ac:graphicFrameMkLst>
        </pc:graphicFrameChg>
        <pc:picChg chg="add mod">
          <ac:chgData name="R.Kimber.16" userId="bc683ee8-31f6-4f60-9797-9dae9a828663" providerId="ADAL" clId="{021736B8-3716-42D3-A404-2093F36D3033}" dt="2020-04-15T15:12:12.556" v="1788" actId="1076"/>
          <ac:picMkLst>
            <pc:docMk/>
            <pc:sldMk cId="1650137290" sldId="296"/>
            <ac:picMk id="10" creationId="{45068EE4-9537-406C-841D-E47735D30458}"/>
          </ac:picMkLst>
        </pc:picChg>
        <pc:picChg chg="del">
          <ac:chgData name="R.Kimber.16" userId="bc683ee8-31f6-4f60-9797-9dae9a828663" providerId="ADAL" clId="{021736B8-3716-42D3-A404-2093F36D3033}" dt="2020-04-15T15:11:53.858" v="1776" actId="478"/>
          <ac:picMkLst>
            <pc:docMk/>
            <pc:sldMk cId="1650137290" sldId="296"/>
            <ac:picMk id="11" creationId="{9DC7C346-091A-44F7-B705-DE068268E099}"/>
          </ac:picMkLst>
        </pc:picChg>
        <pc:picChg chg="add mod">
          <ac:chgData name="R.Kimber.16" userId="bc683ee8-31f6-4f60-9797-9dae9a828663" providerId="ADAL" clId="{021736B8-3716-42D3-A404-2093F36D3033}" dt="2020-04-15T15:12:23.387" v="1791" actId="1076"/>
          <ac:picMkLst>
            <pc:docMk/>
            <pc:sldMk cId="1650137290" sldId="296"/>
            <ac:picMk id="13" creationId="{B7459533-C0EC-4FD7-98D5-6DC94553005B}"/>
          </ac:picMkLst>
        </pc:picChg>
      </pc:sldChg>
      <pc:sldChg chg="addSp delSp modSp add">
        <pc:chgData name="R.Kimber.16" userId="bc683ee8-31f6-4f60-9797-9dae9a828663" providerId="ADAL" clId="{021736B8-3716-42D3-A404-2093F36D3033}" dt="2020-04-15T15:13:15.460" v="1828" actId="1076"/>
        <pc:sldMkLst>
          <pc:docMk/>
          <pc:sldMk cId="2762234753" sldId="297"/>
        </pc:sldMkLst>
        <pc:spChg chg="mod">
          <ac:chgData name="R.Kimber.16" userId="bc683ee8-31f6-4f60-9797-9dae9a828663" providerId="ADAL" clId="{021736B8-3716-42D3-A404-2093F36D3033}" dt="2020-04-15T15:12:40.964" v="1809" actId="20577"/>
          <ac:spMkLst>
            <pc:docMk/>
            <pc:sldMk cId="2762234753" sldId="297"/>
            <ac:spMk id="2" creationId="{1BE75D2C-F361-47EF-B711-2024AC5BC5D5}"/>
          </ac:spMkLst>
        </pc:spChg>
        <pc:spChg chg="mod">
          <ac:chgData name="R.Kimber.16" userId="bc683ee8-31f6-4f60-9797-9dae9a828663" providerId="ADAL" clId="{021736B8-3716-42D3-A404-2093F36D3033}" dt="2020-04-15T15:12:50.811" v="1822" actId="20577"/>
          <ac:spMkLst>
            <pc:docMk/>
            <pc:sldMk cId="2762234753" sldId="297"/>
            <ac:spMk id="5" creationId="{1BEEE151-8AF4-4990-A28B-0C40B9305574}"/>
          </ac:spMkLst>
        </pc:spChg>
        <pc:spChg chg="mod">
          <ac:chgData name="R.Kimber.16" userId="bc683ee8-31f6-4f60-9797-9dae9a828663" providerId="ADAL" clId="{021736B8-3716-42D3-A404-2093F36D3033}" dt="2020-04-15T15:12:46.267" v="1814" actId="20577"/>
          <ac:spMkLst>
            <pc:docMk/>
            <pc:sldMk cId="2762234753" sldId="297"/>
            <ac:spMk id="8" creationId="{E50353C4-098B-4100-B483-9153AA69DDCB}"/>
          </ac:spMkLst>
        </pc:spChg>
        <pc:spChg chg="mod">
          <ac:chgData name="R.Kimber.16" userId="bc683ee8-31f6-4f60-9797-9dae9a828663" providerId="ADAL" clId="{021736B8-3716-42D3-A404-2093F36D3033}" dt="2020-04-15T15:12:59.534" v="1824" actId="1076"/>
          <ac:spMkLst>
            <pc:docMk/>
            <pc:sldMk cId="2762234753" sldId="297"/>
            <ac:spMk id="12" creationId="{612E2015-1F15-484A-A781-46C5BF43AD54}"/>
          </ac:spMkLst>
        </pc:spChg>
        <pc:graphicFrameChg chg="add mod">
          <ac:chgData name="R.Kimber.16" userId="bc683ee8-31f6-4f60-9797-9dae9a828663" providerId="ADAL" clId="{021736B8-3716-42D3-A404-2093F36D3033}" dt="2020-04-15T15:13:15.460" v="1828" actId="1076"/>
          <ac:graphicFrameMkLst>
            <pc:docMk/>
            <pc:sldMk cId="2762234753" sldId="297"/>
            <ac:graphicFrameMk id="14" creationId="{3329904A-204E-4731-8941-9A701A7E15DB}"/>
          </ac:graphicFrameMkLst>
        </pc:graphicFrameChg>
        <pc:picChg chg="del">
          <ac:chgData name="R.Kimber.16" userId="bc683ee8-31f6-4f60-9797-9dae9a828663" providerId="ADAL" clId="{021736B8-3716-42D3-A404-2093F36D3033}" dt="2020-04-15T15:12:42.785" v="1810" actId="478"/>
          <ac:picMkLst>
            <pc:docMk/>
            <pc:sldMk cId="2762234753" sldId="297"/>
            <ac:picMk id="10" creationId="{45068EE4-9537-406C-841D-E47735D30458}"/>
          </ac:picMkLst>
        </pc:picChg>
        <pc:picChg chg="add mod">
          <ac:chgData name="R.Kimber.16" userId="bc683ee8-31f6-4f60-9797-9dae9a828663" providerId="ADAL" clId="{021736B8-3716-42D3-A404-2093F36D3033}" dt="2020-04-15T15:13:08.785" v="1826" actId="1076"/>
          <ac:picMkLst>
            <pc:docMk/>
            <pc:sldMk cId="2762234753" sldId="297"/>
            <ac:picMk id="11" creationId="{E82200D2-3EC4-4D58-A5BD-CFBF4D9711B5}"/>
          </ac:picMkLst>
        </pc:picChg>
        <pc:picChg chg="del">
          <ac:chgData name="R.Kimber.16" userId="bc683ee8-31f6-4f60-9797-9dae9a828663" providerId="ADAL" clId="{021736B8-3716-42D3-A404-2093F36D3033}" dt="2020-04-15T15:12:54.185" v="1823" actId="478"/>
          <ac:picMkLst>
            <pc:docMk/>
            <pc:sldMk cId="2762234753" sldId="297"/>
            <ac:picMk id="13" creationId="{B7459533-C0EC-4FD7-98D5-6DC94553005B}"/>
          </ac:picMkLst>
        </pc:picChg>
      </pc:sldChg>
      <pc:sldChg chg="addSp delSp modSp add">
        <pc:chgData name="R.Kimber.16" userId="bc683ee8-31f6-4f60-9797-9dae9a828663" providerId="ADAL" clId="{021736B8-3716-42D3-A404-2093F36D3033}" dt="2020-04-15T15:14:14.178" v="1877" actId="1076"/>
        <pc:sldMkLst>
          <pc:docMk/>
          <pc:sldMk cId="90653223" sldId="298"/>
        </pc:sldMkLst>
        <pc:spChg chg="mod">
          <ac:chgData name="R.Kimber.16" userId="bc683ee8-31f6-4f60-9797-9dae9a828663" providerId="ADAL" clId="{021736B8-3716-42D3-A404-2093F36D3033}" dt="2020-04-15T15:13:28.234" v="1851" actId="20577"/>
          <ac:spMkLst>
            <pc:docMk/>
            <pc:sldMk cId="90653223" sldId="298"/>
            <ac:spMk id="2" creationId="{1BE75D2C-F361-47EF-B711-2024AC5BC5D5}"/>
          </ac:spMkLst>
        </pc:spChg>
        <pc:spChg chg="mod">
          <ac:chgData name="R.Kimber.16" userId="bc683ee8-31f6-4f60-9797-9dae9a828663" providerId="ADAL" clId="{021736B8-3716-42D3-A404-2093F36D3033}" dt="2020-04-15T15:13:46.060" v="1868" actId="20577"/>
          <ac:spMkLst>
            <pc:docMk/>
            <pc:sldMk cId="90653223" sldId="298"/>
            <ac:spMk id="5" creationId="{1BEEE151-8AF4-4990-A28B-0C40B9305574}"/>
          </ac:spMkLst>
        </pc:spChg>
        <pc:spChg chg="mod">
          <ac:chgData name="R.Kimber.16" userId="bc683ee8-31f6-4f60-9797-9dae9a828663" providerId="ADAL" clId="{021736B8-3716-42D3-A404-2093F36D3033}" dt="2020-04-15T15:13:39.945" v="1863" actId="20577"/>
          <ac:spMkLst>
            <pc:docMk/>
            <pc:sldMk cId="90653223" sldId="298"/>
            <ac:spMk id="8" creationId="{E50353C4-098B-4100-B483-9153AA69DDCB}"/>
          </ac:spMkLst>
        </pc:spChg>
        <pc:graphicFrameChg chg="del">
          <ac:chgData name="R.Kimber.16" userId="bc683ee8-31f6-4f60-9797-9dae9a828663" providerId="ADAL" clId="{021736B8-3716-42D3-A404-2093F36D3033}" dt="2020-04-15T15:13:49.030" v="1869" actId="478"/>
          <ac:graphicFrameMkLst>
            <pc:docMk/>
            <pc:sldMk cId="90653223" sldId="298"/>
            <ac:graphicFrameMk id="14" creationId="{3329904A-204E-4731-8941-9A701A7E15DB}"/>
          </ac:graphicFrameMkLst>
        </pc:graphicFrameChg>
        <pc:picChg chg="add mod">
          <ac:chgData name="R.Kimber.16" userId="bc683ee8-31f6-4f60-9797-9dae9a828663" providerId="ADAL" clId="{021736B8-3716-42D3-A404-2093F36D3033}" dt="2020-04-15T15:14:03.954" v="1874" actId="1076"/>
          <ac:picMkLst>
            <pc:docMk/>
            <pc:sldMk cId="90653223" sldId="298"/>
            <ac:picMk id="10" creationId="{30D80F80-1500-4C8F-AC83-6A9EC4D9476D}"/>
          </ac:picMkLst>
        </pc:picChg>
        <pc:picChg chg="del">
          <ac:chgData name="R.Kimber.16" userId="bc683ee8-31f6-4f60-9797-9dae9a828663" providerId="ADAL" clId="{021736B8-3716-42D3-A404-2093F36D3033}" dt="2020-04-15T15:13:50.380" v="1870" actId="478"/>
          <ac:picMkLst>
            <pc:docMk/>
            <pc:sldMk cId="90653223" sldId="298"/>
            <ac:picMk id="11" creationId="{E82200D2-3EC4-4D58-A5BD-CFBF4D9711B5}"/>
          </ac:picMkLst>
        </pc:picChg>
        <pc:picChg chg="add mod">
          <ac:chgData name="R.Kimber.16" userId="bc683ee8-31f6-4f60-9797-9dae9a828663" providerId="ADAL" clId="{021736B8-3716-42D3-A404-2093F36D3033}" dt="2020-04-15T15:14:14.178" v="1877" actId="1076"/>
          <ac:picMkLst>
            <pc:docMk/>
            <pc:sldMk cId="90653223" sldId="298"/>
            <ac:picMk id="13" creationId="{07EFA82D-5261-4F27-A4D2-3B19C66EE7F6}"/>
          </ac:picMkLst>
        </pc:picChg>
      </pc:sldChg>
      <pc:sldChg chg="addSp delSp modSp add">
        <pc:chgData name="R.Kimber.16" userId="bc683ee8-31f6-4f60-9797-9dae9a828663" providerId="ADAL" clId="{021736B8-3716-42D3-A404-2093F36D3033}" dt="2020-04-15T15:15:23.023" v="1908" actId="1076"/>
        <pc:sldMkLst>
          <pc:docMk/>
          <pc:sldMk cId="2771004422" sldId="299"/>
        </pc:sldMkLst>
        <pc:spChg chg="mod">
          <ac:chgData name="R.Kimber.16" userId="bc683ee8-31f6-4f60-9797-9dae9a828663" providerId="ADAL" clId="{021736B8-3716-42D3-A404-2093F36D3033}" dt="2020-04-15T15:14:28.779" v="1883" actId="20577"/>
          <ac:spMkLst>
            <pc:docMk/>
            <pc:sldMk cId="2771004422" sldId="299"/>
            <ac:spMk id="2" creationId="{1BE75D2C-F361-47EF-B711-2024AC5BC5D5}"/>
          </ac:spMkLst>
        </pc:spChg>
        <pc:spChg chg="mod">
          <ac:chgData name="R.Kimber.16" userId="bc683ee8-31f6-4f60-9797-9dae9a828663" providerId="ADAL" clId="{021736B8-3716-42D3-A404-2093F36D3033}" dt="2020-04-15T15:14:41.878" v="1894" actId="20577"/>
          <ac:spMkLst>
            <pc:docMk/>
            <pc:sldMk cId="2771004422" sldId="299"/>
            <ac:spMk id="5" creationId="{1BEEE151-8AF4-4990-A28B-0C40B9305574}"/>
          </ac:spMkLst>
        </pc:spChg>
        <pc:spChg chg="mod">
          <ac:chgData name="R.Kimber.16" userId="bc683ee8-31f6-4f60-9797-9dae9a828663" providerId="ADAL" clId="{021736B8-3716-42D3-A404-2093F36D3033}" dt="2020-04-15T15:14:47.057" v="1900" actId="20577"/>
          <ac:spMkLst>
            <pc:docMk/>
            <pc:sldMk cId="2771004422" sldId="299"/>
            <ac:spMk id="8" creationId="{E50353C4-098B-4100-B483-9153AA69DDCB}"/>
          </ac:spMkLst>
        </pc:spChg>
        <pc:spChg chg="mod">
          <ac:chgData name="R.Kimber.16" userId="bc683ee8-31f6-4f60-9797-9dae9a828663" providerId="ADAL" clId="{021736B8-3716-42D3-A404-2093F36D3033}" dt="2020-04-15T15:14:56.501" v="1901" actId="1076"/>
          <ac:spMkLst>
            <pc:docMk/>
            <pc:sldMk cId="2771004422" sldId="299"/>
            <ac:spMk id="12" creationId="{612E2015-1F15-484A-A781-46C5BF43AD54}"/>
          </ac:spMkLst>
        </pc:spChg>
        <pc:picChg chg="del">
          <ac:chgData name="R.Kimber.16" userId="bc683ee8-31f6-4f60-9797-9dae9a828663" providerId="ADAL" clId="{021736B8-3716-42D3-A404-2093F36D3033}" dt="2020-04-15T15:14:36.854" v="1884" actId="478"/>
          <ac:picMkLst>
            <pc:docMk/>
            <pc:sldMk cId="2771004422" sldId="299"/>
            <ac:picMk id="10" creationId="{30D80F80-1500-4C8F-AC83-6A9EC4D9476D}"/>
          </ac:picMkLst>
        </pc:picChg>
        <pc:picChg chg="add mod">
          <ac:chgData name="R.Kimber.16" userId="bc683ee8-31f6-4f60-9797-9dae9a828663" providerId="ADAL" clId="{021736B8-3716-42D3-A404-2093F36D3033}" dt="2020-04-15T15:15:06.475" v="1904" actId="1076"/>
          <ac:picMkLst>
            <pc:docMk/>
            <pc:sldMk cId="2771004422" sldId="299"/>
            <ac:picMk id="11" creationId="{B8D041AC-3310-4E88-A0CE-55A7DB26EB04}"/>
          </ac:picMkLst>
        </pc:picChg>
        <pc:picChg chg="del">
          <ac:chgData name="R.Kimber.16" userId="bc683ee8-31f6-4f60-9797-9dae9a828663" providerId="ADAL" clId="{021736B8-3716-42D3-A404-2093F36D3033}" dt="2020-04-15T15:14:37.927" v="1885" actId="478"/>
          <ac:picMkLst>
            <pc:docMk/>
            <pc:sldMk cId="2771004422" sldId="299"/>
            <ac:picMk id="13" creationId="{07EFA82D-5261-4F27-A4D2-3B19C66EE7F6}"/>
          </ac:picMkLst>
        </pc:picChg>
        <pc:picChg chg="add mod">
          <ac:chgData name="R.Kimber.16" userId="bc683ee8-31f6-4f60-9797-9dae9a828663" providerId="ADAL" clId="{021736B8-3716-42D3-A404-2093F36D3033}" dt="2020-04-15T15:15:23.023" v="1908" actId="1076"/>
          <ac:picMkLst>
            <pc:docMk/>
            <pc:sldMk cId="2771004422" sldId="299"/>
            <ac:picMk id="14" creationId="{E2C82B88-CF96-4A98-83F1-C132E34AEF1D}"/>
          </ac:picMkLst>
        </pc:picChg>
      </pc:sldChg>
      <pc:sldChg chg="addSp delSp modSp add">
        <pc:chgData name="R.Kimber.16" userId="bc683ee8-31f6-4f60-9797-9dae9a828663" providerId="ADAL" clId="{021736B8-3716-42D3-A404-2093F36D3033}" dt="2020-04-15T15:16:39.293" v="1941" actId="1076"/>
        <pc:sldMkLst>
          <pc:docMk/>
          <pc:sldMk cId="1344344544" sldId="300"/>
        </pc:sldMkLst>
        <pc:spChg chg="mod">
          <ac:chgData name="R.Kimber.16" userId="bc683ee8-31f6-4f60-9797-9dae9a828663" providerId="ADAL" clId="{021736B8-3716-42D3-A404-2093F36D3033}" dt="2020-04-15T15:15:38.248" v="1915" actId="20577"/>
          <ac:spMkLst>
            <pc:docMk/>
            <pc:sldMk cId="1344344544" sldId="300"/>
            <ac:spMk id="2" creationId="{1BE75D2C-F361-47EF-B711-2024AC5BC5D5}"/>
          </ac:spMkLst>
        </pc:spChg>
        <pc:spChg chg="mod">
          <ac:chgData name="R.Kimber.16" userId="bc683ee8-31f6-4f60-9797-9dae9a828663" providerId="ADAL" clId="{021736B8-3716-42D3-A404-2093F36D3033}" dt="2020-04-15T15:15:53.546" v="1926" actId="20577"/>
          <ac:spMkLst>
            <pc:docMk/>
            <pc:sldMk cId="1344344544" sldId="300"/>
            <ac:spMk id="5" creationId="{1BEEE151-8AF4-4990-A28B-0C40B9305574}"/>
          </ac:spMkLst>
        </pc:spChg>
        <pc:spChg chg="mod">
          <ac:chgData name="R.Kimber.16" userId="bc683ee8-31f6-4f60-9797-9dae9a828663" providerId="ADAL" clId="{021736B8-3716-42D3-A404-2093F36D3033}" dt="2020-04-15T15:15:48.474" v="1924" actId="20577"/>
          <ac:spMkLst>
            <pc:docMk/>
            <pc:sldMk cId="1344344544" sldId="300"/>
            <ac:spMk id="8" creationId="{E50353C4-098B-4100-B483-9153AA69DDCB}"/>
          </ac:spMkLst>
        </pc:spChg>
        <pc:spChg chg="add mod">
          <ac:chgData name="R.Kimber.16" userId="bc683ee8-31f6-4f60-9797-9dae9a828663" providerId="ADAL" clId="{021736B8-3716-42D3-A404-2093F36D3033}" dt="2020-04-15T15:16:11.095" v="1933" actId="20577"/>
          <ac:spMkLst>
            <pc:docMk/>
            <pc:sldMk cId="1344344544" sldId="300"/>
            <ac:spMk id="10" creationId="{83628C6B-B47E-411F-B3DC-44A7B65227AE}"/>
          </ac:spMkLst>
        </pc:spChg>
        <pc:spChg chg="mod">
          <ac:chgData name="R.Kimber.16" userId="bc683ee8-31f6-4f60-9797-9dae9a828663" providerId="ADAL" clId="{021736B8-3716-42D3-A404-2093F36D3033}" dt="2020-04-15T15:16:15.494" v="1935" actId="1076"/>
          <ac:spMkLst>
            <pc:docMk/>
            <pc:sldMk cId="1344344544" sldId="300"/>
            <ac:spMk id="12" creationId="{612E2015-1F15-484A-A781-46C5BF43AD54}"/>
          </ac:spMkLst>
        </pc:spChg>
        <pc:picChg chg="del">
          <ac:chgData name="R.Kimber.16" userId="bc683ee8-31f6-4f60-9797-9dae9a828663" providerId="ADAL" clId="{021736B8-3716-42D3-A404-2093F36D3033}" dt="2020-04-15T15:16:12.581" v="1934" actId="478"/>
          <ac:picMkLst>
            <pc:docMk/>
            <pc:sldMk cId="1344344544" sldId="300"/>
            <ac:picMk id="11" creationId="{B8D041AC-3310-4E88-A0CE-55A7DB26EB04}"/>
          </ac:picMkLst>
        </pc:picChg>
        <pc:picChg chg="add mod">
          <ac:chgData name="R.Kimber.16" userId="bc683ee8-31f6-4f60-9797-9dae9a828663" providerId="ADAL" clId="{021736B8-3716-42D3-A404-2093F36D3033}" dt="2020-04-15T15:16:26.518" v="1938" actId="1076"/>
          <ac:picMkLst>
            <pc:docMk/>
            <pc:sldMk cId="1344344544" sldId="300"/>
            <ac:picMk id="13" creationId="{42F09AA9-14B5-475C-BFC2-C5F0C71FEAB5}"/>
          </ac:picMkLst>
        </pc:picChg>
        <pc:picChg chg="del">
          <ac:chgData name="R.Kimber.16" userId="bc683ee8-31f6-4f60-9797-9dae9a828663" providerId="ADAL" clId="{021736B8-3716-42D3-A404-2093F36D3033}" dt="2020-04-15T15:16:16.218" v="1936" actId="478"/>
          <ac:picMkLst>
            <pc:docMk/>
            <pc:sldMk cId="1344344544" sldId="300"/>
            <ac:picMk id="14" creationId="{E2C82B88-CF96-4A98-83F1-C132E34AEF1D}"/>
          </ac:picMkLst>
        </pc:picChg>
        <pc:picChg chg="add mod">
          <ac:chgData name="R.Kimber.16" userId="bc683ee8-31f6-4f60-9797-9dae9a828663" providerId="ADAL" clId="{021736B8-3716-42D3-A404-2093F36D3033}" dt="2020-04-15T15:16:39.293" v="1941" actId="1076"/>
          <ac:picMkLst>
            <pc:docMk/>
            <pc:sldMk cId="1344344544" sldId="300"/>
            <ac:picMk id="15" creationId="{BB39CE28-517A-4FE6-BFBF-2B72EF9DC42E}"/>
          </ac:picMkLst>
        </pc:picChg>
      </pc:sldChg>
      <pc:sldChg chg="addSp delSp modSp add">
        <pc:chgData name="R.Kimber.16" userId="bc683ee8-31f6-4f60-9797-9dae9a828663" providerId="ADAL" clId="{021736B8-3716-42D3-A404-2093F36D3033}" dt="2020-04-15T15:18:16.062" v="1981" actId="1076"/>
        <pc:sldMkLst>
          <pc:docMk/>
          <pc:sldMk cId="257839438" sldId="301"/>
        </pc:sldMkLst>
        <pc:spChg chg="mod">
          <ac:chgData name="R.Kimber.16" userId="bc683ee8-31f6-4f60-9797-9dae9a828663" providerId="ADAL" clId="{021736B8-3716-42D3-A404-2093F36D3033}" dt="2020-04-15T15:17:47.063" v="1958" actId="20577"/>
          <ac:spMkLst>
            <pc:docMk/>
            <pc:sldMk cId="257839438" sldId="301"/>
            <ac:spMk id="2" creationId="{1BE75D2C-F361-47EF-B711-2024AC5BC5D5}"/>
          </ac:spMkLst>
        </pc:spChg>
        <pc:spChg chg="mod">
          <ac:chgData name="R.Kimber.16" userId="bc683ee8-31f6-4f60-9797-9dae9a828663" providerId="ADAL" clId="{021736B8-3716-42D3-A404-2093F36D3033}" dt="2020-04-15T15:18:00.214" v="1976" actId="20577"/>
          <ac:spMkLst>
            <pc:docMk/>
            <pc:sldMk cId="257839438" sldId="301"/>
            <ac:spMk id="8" creationId="{E50353C4-098B-4100-B483-9153AA69DDCB}"/>
          </ac:spMkLst>
        </pc:spChg>
        <pc:spChg chg="mod">
          <ac:chgData name="R.Kimber.16" userId="bc683ee8-31f6-4f60-9797-9dae9a828663" providerId="ADAL" clId="{021736B8-3716-42D3-A404-2093F36D3033}" dt="2020-04-15T15:17:56.917" v="1970" actId="20577"/>
          <ac:spMkLst>
            <pc:docMk/>
            <pc:sldMk cId="257839438" sldId="301"/>
            <ac:spMk id="10" creationId="{83628C6B-B47E-411F-B3DC-44A7B65227AE}"/>
          </ac:spMkLst>
        </pc:spChg>
        <pc:picChg chg="add">
          <ac:chgData name="R.Kimber.16" userId="bc683ee8-31f6-4f60-9797-9dae9a828663" providerId="ADAL" clId="{021736B8-3716-42D3-A404-2093F36D3033}" dt="2020-04-15T15:18:06.910" v="1979"/>
          <ac:picMkLst>
            <pc:docMk/>
            <pc:sldMk cId="257839438" sldId="301"/>
            <ac:picMk id="11" creationId="{FD5C3C18-EEEC-4584-AF09-1F2B7DA488D8}"/>
          </ac:picMkLst>
        </pc:picChg>
        <pc:picChg chg="del">
          <ac:chgData name="R.Kimber.16" userId="bc683ee8-31f6-4f60-9797-9dae9a828663" providerId="ADAL" clId="{021736B8-3716-42D3-A404-2093F36D3033}" dt="2020-04-15T15:18:02.111" v="1977" actId="478"/>
          <ac:picMkLst>
            <pc:docMk/>
            <pc:sldMk cId="257839438" sldId="301"/>
            <ac:picMk id="13" creationId="{42F09AA9-14B5-475C-BFC2-C5F0C71FEAB5}"/>
          </ac:picMkLst>
        </pc:picChg>
        <pc:picChg chg="add mod">
          <ac:chgData name="R.Kimber.16" userId="bc683ee8-31f6-4f60-9797-9dae9a828663" providerId="ADAL" clId="{021736B8-3716-42D3-A404-2093F36D3033}" dt="2020-04-15T15:18:16.062" v="1981" actId="1076"/>
          <ac:picMkLst>
            <pc:docMk/>
            <pc:sldMk cId="257839438" sldId="301"/>
            <ac:picMk id="14" creationId="{8300DF8D-2849-4ED9-9A33-33CBA73F573A}"/>
          </ac:picMkLst>
        </pc:picChg>
        <pc:picChg chg="del">
          <ac:chgData name="R.Kimber.16" userId="bc683ee8-31f6-4f60-9797-9dae9a828663" providerId="ADAL" clId="{021736B8-3716-42D3-A404-2093F36D3033}" dt="2020-04-15T15:18:03.352" v="1978" actId="478"/>
          <ac:picMkLst>
            <pc:docMk/>
            <pc:sldMk cId="257839438" sldId="301"/>
            <ac:picMk id="15" creationId="{BB39CE28-517A-4FE6-BFBF-2B72EF9DC42E}"/>
          </ac:picMkLst>
        </pc:picChg>
      </pc:sldChg>
      <pc:sldChg chg="modSp add">
        <pc:chgData name="R.Kimber.16" userId="bc683ee8-31f6-4f60-9797-9dae9a828663" providerId="ADAL" clId="{021736B8-3716-42D3-A404-2093F36D3033}" dt="2020-04-15T15:22:10.196" v="2137" actId="20577"/>
        <pc:sldMkLst>
          <pc:docMk/>
          <pc:sldMk cId="2505013722" sldId="302"/>
        </pc:sldMkLst>
        <pc:spChg chg="mod">
          <ac:chgData name="R.Kimber.16" userId="bc683ee8-31f6-4f60-9797-9dae9a828663" providerId="ADAL" clId="{021736B8-3716-42D3-A404-2093F36D3033}" dt="2020-04-15T15:20:16.273" v="1986" actId="20577"/>
          <ac:spMkLst>
            <pc:docMk/>
            <pc:sldMk cId="2505013722" sldId="302"/>
            <ac:spMk id="2" creationId="{3CF13114-541B-4596-8EED-734F0F71389B}"/>
          </ac:spMkLst>
        </pc:spChg>
        <pc:spChg chg="mod">
          <ac:chgData name="R.Kimber.16" userId="bc683ee8-31f6-4f60-9797-9dae9a828663" providerId="ADAL" clId="{021736B8-3716-42D3-A404-2093F36D3033}" dt="2020-04-15T15:22:10.196" v="2137" actId="20577"/>
          <ac:spMkLst>
            <pc:docMk/>
            <pc:sldMk cId="2505013722" sldId="302"/>
            <ac:spMk id="3" creationId="{D178122A-801F-4B87-BA7A-B5004FEC81DC}"/>
          </ac:spMkLst>
        </pc:spChg>
      </pc:sldChg>
      <pc:sldChg chg="new del">
        <pc:chgData name="R.Kimber.16" userId="bc683ee8-31f6-4f60-9797-9dae9a828663" providerId="ADAL" clId="{021736B8-3716-42D3-A404-2093F36D3033}" dt="2020-04-15T15:20:05.538" v="1983" actId="47"/>
        <pc:sldMkLst>
          <pc:docMk/>
          <pc:sldMk cId="2838351556" sldId="302"/>
        </pc:sldMkLst>
      </pc:sldChg>
      <pc:sldChg chg="modSp add">
        <pc:chgData name="R.Kimber.16" userId="bc683ee8-31f6-4f60-9797-9dae9a828663" providerId="ADAL" clId="{021736B8-3716-42D3-A404-2093F36D3033}" dt="2020-04-15T15:27:41.100" v="2152" actId="20577"/>
        <pc:sldMkLst>
          <pc:docMk/>
          <pc:sldMk cId="994308738" sldId="303"/>
        </pc:sldMkLst>
        <pc:spChg chg="mod">
          <ac:chgData name="R.Kimber.16" userId="bc683ee8-31f6-4f60-9797-9dae9a828663" providerId="ADAL" clId="{021736B8-3716-42D3-A404-2093F36D3033}" dt="2020-04-15T15:27:32.661" v="2144" actId="20577"/>
          <ac:spMkLst>
            <pc:docMk/>
            <pc:sldMk cId="994308738" sldId="303"/>
            <ac:spMk id="2" creationId="{93C2AD32-F998-4C50-B8F0-70C3287BACA5}"/>
          </ac:spMkLst>
        </pc:spChg>
        <pc:spChg chg="mod">
          <ac:chgData name="R.Kimber.16" userId="bc683ee8-31f6-4f60-9797-9dae9a828663" providerId="ADAL" clId="{021736B8-3716-42D3-A404-2093F36D3033}" dt="2020-04-15T15:27:41.100" v="2152" actId="20577"/>
          <ac:spMkLst>
            <pc:docMk/>
            <pc:sldMk cId="994308738" sldId="303"/>
            <ac:spMk id="3" creationId="{8BEBD2C9-FD5A-4E7F-B1A1-393C3745A033}"/>
          </ac:spMkLst>
        </pc:spChg>
      </pc:sldChg>
      <pc:sldChg chg="addSp delSp modSp add delAnim modAnim">
        <pc:chgData name="R.Kimber.16" userId="bc683ee8-31f6-4f60-9797-9dae9a828663" providerId="ADAL" clId="{021736B8-3716-42D3-A404-2093F36D3033}" dt="2020-04-15T15:58:39.014" v="2703" actId="20577"/>
        <pc:sldMkLst>
          <pc:docMk/>
          <pc:sldMk cId="2523900276" sldId="304"/>
        </pc:sldMkLst>
        <pc:spChg chg="mod">
          <ac:chgData name="R.Kimber.16" userId="bc683ee8-31f6-4f60-9797-9dae9a828663" providerId="ADAL" clId="{021736B8-3716-42D3-A404-2093F36D3033}" dt="2020-04-15T15:58:39.014" v="2703" actId="20577"/>
          <ac:spMkLst>
            <pc:docMk/>
            <pc:sldMk cId="2523900276" sldId="304"/>
            <ac:spMk id="3" creationId="{72476B94-A0B6-44CA-A71C-EFC797891679}"/>
          </ac:spMkLst>
        </pc:spChg>
        <pc:graphicFrameChg chg="add mod">
          <ac:chgData name="R.Kimber.16" userId="bc683ee8-31f6-4f60-9797-9dae9a828663" providerId="ADAL" clId="{021736B8-3716-42D3-A404-2093F36D3033}" dt="2020-04-15T15:31:29.647" v="2338" actId="1076"/>
          <ac:graphicFrameMkLst>
            <pc:docMk/>
            <pc:sldMk cId="2523900276" sldId="304"/>
            <ac:graphicFrameMk id="12" creationId="{6AEBFF91-C560-4645-B963-F16A588DD6B5}"/>
          </ac:graphicFrameMkLst>
        </pc:graphicFrameChg>
        <pc:picChg chg="del">
          <ac:chgData name="R.Kimber.16" userId="bc683ee8-31f6-4f60-9797-9dae9a828663" providerId="ADAL" clId="{021736B8-3716-42D3-A404-2093F36D3033}" dt="2020-04-15T15:29:57.114" v="2319" actId="478"/>
          <ac:picMkLst>
            <pc:docMk/>
            <pc:sldMk cId="2523900276" sldId="304"/>
            <ac:picMk id="4" creationId="{9A2B6C00-38AD-4F85-83D0-1F3553BD617C}"/>
          </ac:picMkLst>
        </pc:picChg>
        <pc:picChg chg="del">
          <ac:chgData name="R.Kimber.16" userId="bc683ee8-31f6-4f60-9797-9dae9a828663" providerId="ADAL" clId="{021736B8-3716-42D3-A404-2093F36D3033}" dt="2020-04-15T15:29:57.114" v="2319" actId="478"/>
          <ac:picMkLst>
            <pc:docMk/>
            <pc:sldMk cId="2523900276" sldId="304"/>
            <ac:picMk id="5" creationId="{39523A1C-F1C2-4DE4-9915-D8380A972710}"/>
          </ac:picMkLst>
        </pc:picChg>
        <pc:picChg chg="del">
          <ac:chgData name="R.Kimber.16" userId="bc683ee8-31f6-4f60-9797-9dae9a828663" providerId="ADAL" clId="{021736B8-3716-42D3-A404-2093F36D3033}" dt="2020-04-15T15:29:57.114" v="2319" actId="478"/>
          <ac:picMkLst>
            <pc:docMk/>
            <pc:sldMk cId="2523900276" sldId="304"/>
            <ac:picMk id="6" creationId="{1E249402-2C7F-4F7B-8E79-20CC582FA62E}"/>
          </ac:picMkLst>
        </pc:picChg>
        <pc:picChg chg="del">
          <ac:chgData name="R.Kimber.16" userId="bc683ee8-31f6-4f60-9797-9dae9a828663" providerId="ADAL" clId="{021736B8-3716-42D3-A404-2093F36D3033}" dt="2020-04-15T15:29:57.114" v="2319" actId="478"/>
          <ac:picMkLst>
            <pc:docMk/>
            <pc:sldMk cId="2523900276" sldId="304"/>
            <ac:picMk id="7" creationId="{33BB5D9F-DCFE-4640-91F9-BC670FFE2F80}"/>
          </ac:picMkLst>
        </pc:picChg>
        <pc:picChg chg="del">
          <ac:chgData name="R.Kimber.16" userId="bc683ee8-31f6-4f60-9797-9dae9a828663" providerId="ADAL" clId="{021736B8-3716-42D3-A404-2093F36D3033}" dt="2020-04-15T15:29:57.114" v="2319" actId="478"/>
          <ac:picMkLst>
            <pc:docMk/>
            <pc:sldMk cId="2523900276" sldId="304"/>
            <ac:picMk id="8" creationId="{7A830F2B-9C1D-4399-986B-3C616CB67FF4}"/>
          </ac:picMkLst>
        </pc:picChg>
        <pc:picChg chg="del">
          <ac:chgData name="R.Kimber.16" userId="bc683ee8-31f6-4f60-9797-9dae9a828663" providerId="ADAL" clId="{021736B8-3716-42D3-A404-2093F36D3033}" dt="2020-04-15T15:29:57.114" v="2319" actId="478"/>
          <ac:picMkLst>
            <pc:docMk/>
            <pc:sldMk cId="2523900276" sldId="304"/>
            <ac:picMk id="9" creationId="{D3E0A988-0781-4179-8A98-16F98473553C}"/>
          </ac:picMkLst>
        </pc:picChg>
        <pc:picChg chg="del">
          <ac:chgData name="R.Kimber.16" userId="bc683ee8-31f6-4f60-9797-9dae9a828663" providerId="ADAL" clId="{021736B8-3716-42D3-A404-2093F36D3033}" dt="2020-04-15T15:29:57.114" v="2319" actId="478"/>
          <ac:picMkLst>
            <pc:docMk/>
            <pc:sldMk cId="2523900276" sldId="304"/>
            <ac:picMk id="10" creationId="{7943D696-ECAE-41E6-9696-94BF2F9140D4}"/>
          </ac:picMkLst>
        </pc:picChg>
        <pc:picChg chg="del">
          <ac:chgData name="R.Kimber.16" userId="bc683ee8-31f6-4f60-9797-9dae9a828663" providerId="ADAL" clId="{021736B8-3716-42D3-A404-2093F36D3033}" dt="2020-04-15T15:29:57.114" v="2319" actId="478"/>
          <ac:picMkLst>
            <pc:docMk/>
            <pc:sldMk cId="2523900276" sldId="304"/>
            <ac:picMk id="11" creationId="{D814A838-547C-460B-8367-1DD9CFC25EE6}"/>
          </ac:picMkLst>
        </pc:picChg>
        <pc:picChg chg="add mod">
          <ac:chgData name="R.Kimber.16" userId="bc683ee8-31f6-4f60-9797-9dae9a828663" providerId="ADAL" clId="{021736B8-3716-42D3-A404-2093F36D3033}" dt="2020-04-15T15:31:36.005" v="2341" actId="1076"/>
          <ac:picMkLst>
            <pc:docMk/>
            <pc:sldMk cId="2523900276" sldId="304"/>
            <ac:picMk id="13" creationId="{E96B413F-8D46-4CCB-B108-2138CF310B09}"/>
          </ac:picMkLst>
        </pc:picChg>
        <pc:picChg chg="add mod">
          <ac:chgData name="R.Kimber.16" userId="bc683ee8-31f6-4f60-9797-9dae9a828663" providerId="ADAL" clId="{021736B8-3716-42D3-A404-2093F36D3033}" dt="2020-04-15T15:30:31.392" v="2327" actId="1076"/>
          <ac:picMkLst>
            <pc:docMk/>
            <pc:sldMk cId="2523900276" sldId="304"/>
            <ac:picMk id="14" creationId="{D446ECD7-5E0E-4BD6-81A3-38875562F9B1}"/>
          </ac:picMkLst>
        </pc:picChg>
        <pc:picChg chg="add mod">
          <ac:chgData name="R.Kimber.16" userId="bc683ee8-31f6-4f60-9797-9dae9a828663" providerId="ADAL" clId="{021736B8-3716-42D3-A404-2093F36D3033}" dt="2020-04-15T15:30:43.231" v="2329" actId="1076"/>
          <ac:picMkLst>
            <pc:docMk/>
            <pc:sldMk cId="2523900276" sldId="304"/>
            <ac:picMk id="15" creationId="{A0FFA067-CCDC-47B0-A03A-EC2AB11CE4CC}"/>
          </ac:picMkLst>
        </pc:picChg>
        <pc:picChg chg="add mod">
          <ac:chgData name="R.Kimber.16" userId="bc683ee8-31f6-4f60-9797-9dae9a828663" providerId="ADAL" clId="{021736B8-3716-42D3-A404-2093F36D3033}" dt="2020-04-15T15:30:53.431" v="2331" actId="1076"/>
          <ac:picMkLst>
            <pc:docMk/>
            <pc:sldMk cId="2523900276" sldId="304"/>
            <ac:picMk id="16" creationId="{2B8DA0AA-ABCD-4EA8-B47E-FD3BE8B93512}"/>
          </ac:picMkLst>
        </pc:picChg>
        <pc:picChg chg="add mod">
          <ac:chgData name="R.Kimber.16" userId="bc683ee8-31f6-4f60-9797-9dae9a828663" providerId="ADAL" clId="{021736B8-3716-42D3-A404-2093F36D3033}" dt="2020-04-15T15:31:34.772" v="2340" actId="1076"/>
          <ac:picMkLst>
            <pc:docMk/>
            <pc:sldMk cId="2523900276" sldId="304"/>
            <ac:picMk id="17" creationId="{D1336D11-E45A-447A-B780-F2C33E554736}"/>
          </ac:picMkLst>
        </pc:picChg>
        <pc:picChg chg="add mod">
          <ac:chgData name="R.Kimber.16" userId="bc683ee8-31f6-4f60-9797-9dae9a828663" providerId="ADAL" clId="{021736B8-3716-42D3-A404-2093F36D3033}" dt="2020-04-15T15:31:30.881" v="2339" actId="1076"/>
          <ac:picMkLst>
            <pc:docMk/>
            <pc:sldMk cId="2523900276" sldId="304"/>
            <ac:picMk id="18" creationId="{34FB1A30-2EF1-4702-9F53-2D2205B428DE}"/>
          </ac:picMkLst>
        </pc:picChg>
        <pc:picChg chg="add mod">
          <ac:chgData name="R.Kimber.16" userId="bc683ee8-31f6-4f60-9797-9dae9a828663" providerId="ADAL" clId="{021736B8-3716-42D3-A404-2093F36D3033}" dt="2020-04-15T15:49:54.080" v="2447" actId="1076"/>
          <ac:picMkLst>
            <pc:docMk/>
            <pc:sldMk cId="2523900276" sldId="304"/>
            <ac:picMk id="19" creationId="{4A5CA539-9685-4707-B1D0-4A2E464501D1}"/>
          </ac:picMkLst>
        </pc:picChg>
      </pc:sldChg>
      <pc:sldChg chg="modSp add">
        <pc:chgData name="R.Kimber.16" userId="bc683ee8-31f6-4f60-9797-9dae9a828663" providerId="ADAL" clId="{021736B8-3716-42D3-A404-2093F36D3033}" dt="2020-04-15T15:54:56.607" v="2693" actId="20577"/>
        <pc:sldMkLst>
          <pc:docMk/>
          <pc:sldMk cId="3679787411" sldId="305"/>
        </pc:sldMkLst>
        <pc:spChg chg="mod">
          <ac:chgData name="R.Kimber.16" userId="bc683ee8-31f6-4f60-9797-9dae9a828663" providerId="ADAL" clId="{021736B8-3716-42D3-A404-2093F36D3033}" dt="2020-04-15T15:54:56.607" v="2693" actId="20577"/>
          <ac:spMkLst>
            <pc:docMk/>
            <pc:sldMk cId="3679787411" sldId="305"/>
            <ac:spMk id="3" creationId="{4CAD534D-CB15-40CF-96ED-8E35CA3120C9}"/>
          </ac:spMkLst>
        </pc:spChg>
      </pc:sldChg>
      <pc:sldChg chg="add del">
        <pc:chgData name="R.Kimber.16" userId="bc683ee8-31f6-4f60-9797-9dae9a828663" providerId="ADAL" clId="{021736B8-3716-42D3-A404-2093F36D3033}" dt="2020-04-15T15:30:03.713" v="2321"/>
        <pc:sldMkLst>
          <pc:docMk/>
          <pc:sldMk cId="3117465048" sldId="306"/>
        </pc:sldMkLst>
      </pc:sldChg>
      <pc:sldChg chg="add del">
        <pc:chgData name="R.Kimber.16" userId="bc683ee8-31f6-4f60-9797-9dae9a828663" providerId="ADAL" clId="{021736B8-3716-42D3-A404-2093F36D3033}" dt="2020-04-15T15:30:03.713" v="2321"/>
        <pc:sldMkLst>
          <pc:docMk/>
          <pc:sldMk cId="4177258705" sldId="307"/>
        </pc:sldMkLst>
      </pc:sldChg>
      <pc:sldChg chg="add del">
        <pc:chgData name="R.Kimber.16" userId="bc683ee8-31f6-4f60-9797-9dae9a828663" providerId="ADAL" clId="{021736B8-3716-42D3-A404-2093F36D3033}" dt="2020-04-15T15:30:03.713" v="2321"/>
        <pc:sldMkLst>
          <pc:docMk/>
          <pc:sldMk cId="2560864207" sldId="308"/>
        </pc:sldMkLst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8C3F3-62DF-4649-AB5A-08C6D5F96F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D00719-AEF8-445E-928A-A3F529AFEB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16285B-B66E-4A4C-AFBD-71C2DD14C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5F689-FEEA-4371-A1BF-CF25BA59F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7B4F3-945E-4AEA-9792-4521EC7D3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57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DBB9F-328B-471C-9B06-00A5E401B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1BE5C-BF15-4C02-83BC-C9B0A7674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2F3060-09CA-411D-8D42-AC4F310CB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1B0F7-41D1-4B02-93D0-C3A075C98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637C06-CD56-4ACE-8E20-3F8033FC9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232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F3965-A179-4AD5-B136-30E111A6F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A51D64-A2FE-46C2-9510-65B4E3E9E7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AA25A-9BEC-4867-A135-8B72BFB4E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9D2A9-81E1-4243-8935-3DBC9D2BD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2D1954-EE6E-4B10-AADC-D7D97E46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14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F9DE9-8DF4-4F0F-BF70-2FF317599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4F233-BDA8-44E8-97E8-844B8B6099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2C24B1-E5AC-4A41-8E04-C8DFF2BF37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4C17BD-CAAE-49B9-9483-0DFD074DA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A0855-E8AF-4BFB-9149-0FC0A095F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E2E5E0-6E2F-469B-BDFF-4C0451AB3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418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E4FBF-4C86-40E6-A717-291A53B80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54D8FA-8EA9-4228-BFC5-9249DCB5C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BBFCF8-263C-43A8-B2E5-D9F950DE9A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29B898-7E7E-4C56-B9BA-630EF1E67C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4E6B5D-B5D1-4335-B941-20E538D855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0AEC10-E189-4FF4-8EDF-B22AB58B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2831F6-0F30-4DCD-A52C-808CFD7A5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7572F2-29EE-4F03-81C8-780544927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02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0B69A-8043-497B-AE0D-2D225A05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7751FF-A363-42C9-8B88-A689A91C4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3CB205-BC89-4F98-B5D2-BBC6C23D2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2161A5-9121-4D9C-845A-EA963D4C8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510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10E4890-5F70-46C9-8F34-FC6D57E4E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84C58A-B203-47FB-A993-E2DC882B5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DAFCFB-BBC5-44C3-9558-16E8269AB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47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8654F-8576-42AF-A231-B10FAFF2F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259A4-40A3-4E48-BB65-DAD1E54E0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2924C7-EF31-41FF-A5A6-E4DEBF4254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B7CBFD-53B5-43A3-8BFF-B59400E59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2ADFEA-3DA4-416B-91D6-4B03286F6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FA9A24-6F08-4293-97F8-6333E1C5A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5047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F3418-97EE-48F9-9892-96F934684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CB177A-99C1-4ADE-AB88-897F8F5A1F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12659B-4A28-4125-918C-C621361A4D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1FE5B1-50D7-4432-8F77-5E4A962A9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7AB8A0-ADD8-4EB6-A21D-5E75DC0C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36A105-71CE-4456-9B65-23811A273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663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2BB8D-CA62-4AD2-BC29-AF2D66740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BCF80F-2980-4727-8F9C-91D1809264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15F189-0884-4A90-A06D-31069BB18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3FA232-6019-4D14-A66A-8616FC25E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351F4-4D5A-477E-A2DC-64BCB4DC7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168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3176D4-27EB-46B2-80C2-21516819FE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E40B04-895E-4DB7-BF68-1D732E3286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B73B23-17E6-448F-AD73-FC3CF7776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F64E0-C838-4C72-AE99-AE5E9A021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1689B6-FDB9-409E-A445-6293A3C1B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855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7B17C4-2FF5-405D-8D25-520FCFDB6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46AAB-8707-4939-A911-B799DF67BD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99A44D-C262-4E7A-BF15-D0D2973D5E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98608-5DC2-4F89-AED7-A2FB367A0F4B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24AA55-2FA3-4FA0-A67F-29B1A51B14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2DE673-9672-4A88-93A1-C4BDEF7DC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404A6-6CC6-4ABE-AE6E-F69455233B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60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audio" Target="../media/media1.m4a"/><Relationship Id="rId7" Type="http://schemas.openxmlformats.org/officeDocument/2006/relationships/package" Target="../embeddings/Microsoft_Word_Document.docx"/><Relationship Id="rId12" Type="http://schemas.openxmlformats.org/officeDocument/2006/relationships/image" Target="../media/image7.png"/><Relationship Id="rId2" Type="http://schemas.microsoft.com/office/2007/relationships/media" Target="../media/media1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11" Type="http://schemas.openxmlformats.org/officeDocument/2006/relationships/image" Target="../media/image6.jpeg"/><Relationship Id="rId5" Type="http://schemas.openxmlformats.org/officeDocument/2006/relationships/image" Target="../media/image2.png"/><Relationship Id="rId10" Type="http://schemas.openxmlformats.org/officeDocument/2006/relationships/image" Target="../media/image5.jpe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2" Type="http://schemas.microsoft.com/office/2007/relationships/media" Target="../media/media2.m4a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emf"/><Relationship Id="rId5" Type="http://schemas.openxmlformats.org/officeDocument/2006/relationships/package" Target="../embeddings/Microsoft_Word_Document.docx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7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7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7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7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.doc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.emf"/><Relationship Id="rId4" Type="http://schemas.openxmlformats.org/officeDocument/2006/relationships/package" Target="../embeddings/Microsoft_Word_Document.docx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package" Target="../embeddings/Microsoft_Word_Document.docx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jpeg"/><Relationship Id="rId11" Type="http://schemas.openxmlformats.org/officeDocument/2006/relationships/image" Target="../media/image14.jpeg"/><Relationship Id="rId5" Type="http://schemas.openxmlformats.org/officeDocument/2006/relationships/image" Target="../media/image4.jpeg"/><Relationship Id="rId10" Type="http://schemas.openxmlformats.org/officeDocument/2006/relationships/image" Target="../media/image6.jpeg"/><Relationship Id="rId4" Type="http://schemas.openxmlformats.org/officeDocument/2006/relationships/image" Target="../media/image1.emf"/><Relationship Id="rId9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24598359-D289-474A-B853-F0CB34D6DBEF}"/>
                  </a:ext>
                </a:extLst>
              </p:cNvPr>
              <p:cNvSpPr>
                <a:spLocks noGrp="1"/>
              </p:cNvSpPr>
              <p:nvPr>
                <p:ph type="ctrTitle"/>
              </p:nvPr>
            </p:nvSpPr>
            <p:spPr>
              <a:xfrm>
                <a:off x="1524000" y="413635"/>
                <a:ext cx="9144000" cy="2387600"/>
              </a:xfrm>
            </p:spPr>
            <p:txBody>
              <a:bodyPr/>
              <a:lstStyle/>
              <a:p>
                <a:r>
                  <a:rPr lang="en-GB" dirty="0">
                    <a:latin typeface="Comic Sans MS" panose="030F0702030302020204" pitchFamily="66" charset="0"/>
                  </a:rPr>
                  <a:t>Bon app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tit!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24598359-D289-474A-B853-F0CB34D6DBE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1524000" y="413635"/>
                <a:ext cx="9144000" cy="2387600"/>
              </a:xfrm>
              <a:blipFill>
                <a:blip r:embed="rId5"/>
                <a:stretch>
                  <a:fillRect b="-173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Subtitle 2">
            <a:extLst>
              <a:ext uri="{FF2B5EF4-FFF2-40B4-BE49-F238E27FC236}">
                <a16:creationId xmlns:a16="http://schemas.microsoft.com/office/drawing/2014/main" id="{6D9965C1-C224-4543-BDBA-2143CB5B95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93310"/>
            <a:ext cx="9144000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Enjoy your food!</a:t>
            </a:r>
          </a:p>
        </p:txBody>
      </p:sp>
      <p:pic>
        <p:nvPicPr>
          <p:cNvPr id="1026" name="Picture 2" descr="Flag of France - Wikipedia">
            <a:extLst>
              <a:ext uri="{FF2B5EF4-FFF2-40B4-BE49-F238E27FC236}">
                <a16:creationId xmlns:a16="http://schemas.microsoft.com/office/drawing/2014/main" id="{4C826A21-F6A7-4AD6-9F30-B78047D3C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335" y="4056765"/>
            <a:ext cx="3879330" cy="258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Object 2">
            <a:extLst>
              <a:ext uri="{FF2B5EF4-FFF2-40B4-BE49-F238E27FC236}">
                <a16:creationId xmlns:a16="http://schemas.microsoft.com/office/drawing/2014/main" id="{8BCCB2A7-D558-4AC6-853C-DD5C8B7B848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8230215"/>
              </p:ext>
            </p:extLst>
          </p:nvPr>
        </p:nvGraphicFramePr>
        <p:xfrm>
          <a:off x="-130865" y="58525"/>
          <a:ext cx="3801717" cy="2511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7" imgW="8877336" imgH="5863724" progId="">
                  <p:embed/>
                </p:oleObj>
              </mc:Choice>
              <mc:Fallback>
                <p:oleObj name="Document" r:id="rId7" imgW="8877336" imgH="5863724" progId="">
                  <p:embed/>
                  <p:pic>
                    <p:nvPicPr>
                      <p:cNvPr id="6" name="Object 2">
                        <a:extLst>
                          <a:ext uri="{FF2B5EF4-FFF2-40B4-BE49-F238E27FC236}">
                            <a16:creationId xmlns:a16="http://schemas.microsoft.com/office/drawing/2014/main" id="{8BCCB2A7-D558-4AC6-853C-DD5C8B7B848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30865" y="58525"/>
                        <a:ext cx="3801717" cy="2511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3" descr="http://www.i-m-b.org.il/applications/news/data/b5.JPG">
            <a:extLst>
              <a:ext uri="{FF2B5EF4-FFF2-40B4-BE49-F238E27FC236}">
                <a16:creationId xmlns:a16="http://schemas.microsoft.com/office/drawing/2014/main" id="{0C135D8F-DA4D-45CE-A7EA-A9DEC83A8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6982" y="3156345"/>
            <a:ext cx="2677765" cy="2062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http://www.bonappetit.com/images/tips_tools_ingredients/ingredients/2008/10/ttar_granny_smith_apple_v.jpg">
            <a:extLst>
              <a:ext uri="{FF2B5EF4-FFF2-40B4-BE49-F238E27FC236}">
                <a16:creationId xmlns:a16="http://schemas.microsoft.com/office/drawing/2014/main" id="{EE383FA9-44D9-48A1-B842-5B7536348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9218177" y="340431"/>
            <a:ext cx="2372401" cy="2552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MR WHIPPY ICE CREAM – Simply the Best Events">
            <a:extLst>
              <a:ext uri="{FF2B5EF4-FFF2-40B4-BE49-F238E27FC236}">
                <a16:creationId xmlns:a16="http://schemas.microsoft.com/office/drawing/2014/main" id="{BDA88BE0-340C-4927-B361-EB4B4D3C1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2120" y="3429000"/>
            <a:ext cx="3224513" cy="213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19BDE01-26C4-472A-A911-A91607D729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466521" y="615498"/>
            <a:ext cx="1258957" cy="125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87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13114-541B-4596-8EED-734F0F713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37591" y="161355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Bonjour class 3!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178122A-801F-4B87-BA7A-B5004FEC81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1537252"/>
                <a:ext cx="12192000" cy="532074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For the next few French lessons, I have planned for you to learn how to recognise and say some French words and sentences all about food. </a:t>
                </a:r>
              </a:p>
              <a:p>
                <a:pPr marL="0" indent="0">
                  <a:buNone/>
                </a:pP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In this lesson, you will be learning the names of some food in French. Start by writing the date and title: </a:t>
                </a:r>
                <a:r>
                  <a:rPr lang="en-GB" u="sng" dirty="0">
                    <a:latin typeface="Comic Sans MS" panose="030F0702030302020204" pitchFamily="66" charset="0"/>
                  </a:rPr>
                  <a:t>Bon app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en-GB" i="1" u="sng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GB" u="sng">
                            <a:latin typeface="Cambria Math" panose="02040503050406030204" pitchFamily="18" charset="0"/>
                          </a:rPr>
                          <m:t>e</m:t>
                        </m:r>
                      </m:e>
                    </m:acc>
                  </m:oMath>
                </a14:m>
                <a:r>
                  <a:rPr lang="en-GB" u="sng" dirty="0">
                    <a:latin typeface="Comic Sans MS" panose="030F0702030302020204" pitchFamily="66" charset="0"/>
                  </a:rPr>
                  <a:t>tit!</a:t>
                </a:r>
                <a:r>
                  <a:rPr lang="en-GB" dirty="0">
                    <a:latin typeface="Comic Sans MS" panose="030F0702030302020204" pitchFamily="66" charset="0"/>
                  </a:rPr>
                  <a:t> in your book.</a:t>
                </a:r>
              </a:p>
              <a:p>
                <a:pPr marL="0" indent="0">
                  <a:buNone/>
                </a:pP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Make sure you have put the PowerPoint on full screen to make sure all the animations work properly!</a:t>
                </a:r>
              </a:p>
              <a:p>
                <a:pPr marL="0" indent="0">
                  <a:buNone/>
                </a:pP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Miss Kimber </a:t>
                </a:r>
                <a:r>
                  <a:rPr lang="en-GB" dirty="0">
                    <a:latin typeface="Comic Sans MS" panose="030F0702030302020204" pitchFamily="66" charset="0"/>
                    <a:sym typeface="Wingdings" panose="05000000000000000000" pitchFamily="2" charset="2"/>
                  </a:rPr>
                  <a:t> </a:t>
                </a: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endParaRPr lang="en-GB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178122A-801F-4B87-BA7A-B5004FEC81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537252"/>
                <a:ext cx="12192000" cy="5320748"/>
              </a:xfrm>
              <a:blipFill>
                <a:blip r:embed="rId2"/>
                <a:stretch>
                  <a:fillRect l="-1000" t="-1947" r="-11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France flag clipart - country flags">
            <a:extLst>
              <a:ext uri="{FF2B5EF4-FFF2-40B4-BE49-F238E27FC236}">
                <a16:creationId xmlns:a16="http://schemas.microsoft.com/office/drawing/2014/main" id="{37278A41-05B4-4A6D-BA9B-207B093A5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9" y="111021"/>
            <a:ext cx="1985862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5013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53F45-A798-4C40-9411-F8DEBF357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For each food: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1F331-458F-4701-89CF-FB752D4D3C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Press the button that looks like this              to hear how the word is pronounced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Listen and repeat each food 5 times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Write down the word in your book, along with the English translation and a drawing of the food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Then move onto the next food word!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0D5BB5-4401-4A55-9601-E1A058C1A4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3860" y="1503500"/>
            <a:ext cx="1095375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494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7204737"/>
              </p:ext>
            </p:extLst>
          </p:nvPr>
        </p:nvGraphicFramePr>
        <p:xfrm>
          <a:off x="1657350" y="-562388"/>
          <a:ext cx="8877300" cy="586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Document" r:id="rId5" imgW="8877336" imgH="5863724" progId="">
                  <p:embed/>
                </p:oleObj>
              </mc:Choice>
              <mc:Fallback>
                <p:oleObj name="Document" r:id="rId5" imgW="8877336" imgH="5863724" progId="">
                  <p:embed/>
                  <p:pic>
                    <p:nvPicPr>
                      <p:cNvPr id="2662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7350" y="-562388"/>
                        <a:ext cx="8877300" cy="5864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3531498" y="4747799"/>
            <a:ext cx="621506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6600" dirty="0">
                <a:solidFill>
                  <a:srgbClr val="002060"/>
                </a:solidFill>
                <a:latin typeface="Comic Sans MS" pitchFamily="66" charset="0"/>
              </a:rPr>
              <a:t>un sandwich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2C2D047-0AE7-466A-A6D6-F4BFBD62567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61017" y="4567997"/>
            <a:ext cx="1467678" cy="14676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3" descr="http://www.i-m-b.org.il/applications/news/data/b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24251" y="142876"/>
            <a:ext cx="5357813" cy="412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extBox 2"/>
          <p:cNvSpPr txBox="1">
            <a:spLocks noChangeArrowheads="1"/>
          </p:cNvSpPr>
          <p:nvPr/>
        </p:nvSpPr>
        <p:spPr bwMode="auto">
          <a:xfrm>
            <a:off x="4310063" y="4786314"/>
            <a:ext cx="450056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6600">
                <a:solidFill>
                  <a:srgbClr val="FF0000"/>
                </a:solidFill>
                <a:latin typeface="Comic Sans MS" pitchFamily="66" charset="0"/>
              </a:rPr>
              <a:t>une banane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13D956A-0BCD-408F-8B4C-723E5BEF5E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80104" y="4505464"/>
            <a:ext cx="1669774" cy="16697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Content Placeholder 3" descr="http://files.myopera.com/nickthesurfer/blog/victoria_cake.jpg"/>
          <p:cNvPicPr>
            <a:picLocks noGrp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3452814" y="714375"/>
            <a:ext cx="5500687" cy="4572000"/>
          </a:xfrm>
        </p:spPr>
      </p:pic>
      <p:sp>
        <p:nvSpPr>
          <p:cNvPr id="45058" name="Rectangle 4"/>
          <p:cNvSpPr>
            <a:spLocks noChangeArrowheads="1"/>
          </p:cNvSpPr>
          <p:nvPr/>
        </p:nvSpPr>
        <p:spPr bwMode="auto">
          <a:xfrm>
            <a:off x="4095751" y="5286376"/>
            <a:ext cx="53054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6600">
                <a:solidFill>
                  <a:srgbClr val="002060"/>
                </a:solidFill>
                <a:latin typeface="Comic Sans MS" pitchFamily="66" charset="0"/>
              </a:rPr>
              <a:t>un gateau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507419-0D14-413D-878A-1BFDBFBCC7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01176" y="4133850"/>
            <a:ext cx="2305049" cy="23050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3" descr="http://www.bonappetit.com/images/tips_tools_ingredients/ingredients/2008/10/ttar_granny_smith_apple_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95750" y="571501"/>
            <a:ext cx="3881438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6" name="TextBox 2"/>
          <p:cNvSpPr txBox="1">
            <a:spLocks noChangeArrowheads="1"/>
          </p:cNvSpPr>
          <p:nvPr/>
        </p:nvSpPr>
        <p:spPr bwMode="auto">
          <a:xfrm>
            <a:off x="3952875" y="4929189"/>
            <a:ext cx="48577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6600">
                <a:solidFill>
                  <a:srgbClr val="FF0000"/>
                </a:solidFill>
                <a:latin typeface="Comic Sans MS" pitchFamily="66" charset="0"/>
              </a:rPr>
              <a:t>une pomme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A5BCE24-A69E-432F-BA9D-B7104AB6A8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50018" y="3851276"/>
            <a:ext cx="2185988" cy="21859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2"/>
          <p:cNvSpPr txBox="1">
            <a:spLocks noChangeArrowheads="1"/>
          </p:cNvSpPr>
          <p:nvPr/>
        </p:nvSpPr>
        <p:spPr bwMode="auto">
          <a:xfrm>
            <a:off x="4095750" y="5143501"/>
            <a:ext cx="550068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GB" sz="6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D415DA28-0A73-4AAF-A3A9-8C4B5ACD37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4857751"/>
            <a:ext cx="550068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6600" dirty="0" err="1">
                <a:solidFill>
                  <a:srgbClr val="FF0000"/>
                </a:solidFill>
                <a:latin typeface="Comic Sans MS" pitchFamily="66" charset="0"/>
              </a:rPr>
              <a:t>une</a:t>
            </a:r>
            <a:r>
              <a:rPr lang="en-GB" sz="6600" dirty="0">
                <a:solidFill>
                  <a:srgbClr val="FF0000"/>
                </a:solidFill>
                <a:latin typeface="Comic Sans MS" pitchFamily="66" charset="0"/>
              </a:rPr>
              <a:t> pizza</a:t>
            </a:r>
          </a:p>
        </p:txBody>
      </p:sp>
      <p:pic>
        <p:nvPicPr>
          <p:cNvPr id="5124" name="Picture 4" descr="PIZZA HUT ORANGE DINE IN - Updated 2020 Restaurant Reviews, Photos ...">
            <a:extLst>
              <a:ext uri="{FF2B5EF4-FFF2-40B4-BE49-F238E27FC236}">
                <a16:creationId xmlns:a16="http://schemas.microsoft.com/office/drawing/2014/main" id="{2A45EE60-22E8-4358-AA9F-01697545C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736" y="892174"/>
            <a:ext cx="6542019" cy="381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3F6A3A5-B072-49A9-A8CE-C6244EB3F7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69505" y="4131229"/>
            <a:ext cx="2199861" cy="21998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2"/>
          <p:cNvSpPr txBox="1">
            <a:spLocks noChangeArrowheads="1"/>
          </p:cNvSpPr>
          <p:nvPr/>
        </p:nvSpPr>
        <p:spPr bwMode="auto">
          <a:xfrm>
            <a:off x="3810000" y="4857751"/>
            <a:ext cx="550068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6600" dirty="0" err="1">
                <a:solidFill>
                  <a:srgbClr val="FF0000"/>
                </a:solidFill>
                <a:latin typeface="Comic Sans MS" pitchFamily="66" charset="0"/>
              </a:rPr>
              <a:t>une</a:t>
            </a:r>
            <a:r>
              <a:rPr lang="en-GB" sz="6600" dirty="0">
                <a:solidFill>
                  <a:srgbClr val="FF0000"/>
                </a:solidFill>
                <a:latin typeface="Comic Sans MS" pitchFamily="66" charset="0"/>
              </a:rPr>
              <a:t> fraise</a:t>
            </a:r>
          </a:p>
        </p:txBody>
      </p:sp>
      <p:pic>
        <p:nvPicPr>
          <p:cNvPr id="3078" name="Picture 6" descr="What Rot! Strawberry Proteomics and the Art of Staying Fresh">
            <a:extLst>
              <a:ext uri="{FF2B5EF4-FFF2-40B4-BE49-F238E27FC236}">
                <a16:creationId xmlns:a16="http://schemas.microsoft.com/office/drawing/2014/main" id="{0F86C69D-A9B2-4A8D-A84D-1A2B7C574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2" y="352012"/>
            <a:ext cx="6015996" cy="450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6F923BC-5991-4C7F-87C1-0D0AB9BC99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10688" y="4252223"/>
            <a:ext cx="2319130" cy="23191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Box 2"/>
          <p:cNvSpPr txBox="1">
            <a:spLocks noChangeArrowheads="1"/>
          </p:cNvSpPr>
          <p:nvPr/>
        </p:nvSpPr>
        <p:spPr bwMode="auto">
          <a:xfrm>
            <a:off x="3947700" y="5376864"/>
            <a:ext cx="50006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6600" dirty="0" err="1">
                <a:solidFill>
                  <a:srgbClr val="FF0000"/>
                </a:solidFill>
                <a:latin typeface="Comic Sans MS" pitchFamily="66" charset="0"/>
              </a:rPr>
              <a:t>une</a:t>
            </a:r>
            <a:r>
              <a:rPr lang="en-GB" sz="6600" dirty="0">
                <a:solidFill>
                  <a:srgbClr val="FF0000"/>
                </a:solidFill>
                <a:latin typeface="Comic Sans MS" pitchFamily="66" charset="0"/>
              </a:rPr>
              <a:t> glace</a:t>
            </a:r>
          </a:p>
        </p:txBody>
      </p:sp>
      <p:pic>
        <p:nvPicPr>
          <p:cNvPr id="4100" name="Picture 4" descr="MR WHIPPY ICE CREAM – Simply the Best Events">
            <a:extLst>
              <a:ext uri="{FF2B5EF4-FFF2-40B4-BE49-F238E27FC236}">
                <a16:creationId xmlns:a16="http://schemas.microsoft.com/office/drawing/2014/main" id="{D6FFF467-AB0B-4B70-B623-7C60FE802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222" y="1149212"/>
            <a:ext cx="571500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8F21BA2-5308-4D2B-88DB-38D13C5E57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87340" y="4165809"/>
            <a:ext cx="2319130" cy="23191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Box 2"/>
          <p:cNvSpPr txBox="1">
            <a:spLocks noChangeArrowheads="1"/>
          </p:cNvSpPr>
          <p:nvPr/>
        </p:nvSpPr>
        <p:spPr bwMode="auto">
          <a:xfrm>
            <a:off x="3688452" y="5382383"/>
            <a:ext cx="50006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6600" dirty="0" err="1">
                <a:solidFill>
                  <a:srgbClr val="FF0000"/>
                </a:solidFill>
                <a:latin typeface="Comic Sans MS" pitchFamily="66" charset="0"/>
              </a:rPr>
              <a:t>une</a:t>
            </a:r>
            <a:r>
              <a:rPr lang="en-GB" sz="66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6600" dirty="0" err="1">
                <a:solidFill>
                  <a:srgbClr val="FF0000"/>
                </a:solidFill>
                <a:latin typeface="Comic Sans MS" pitchFamily="66" charset="0"/>
              </a:rPr>
              <a:t>salade</a:t>
            </a:r>
            <a:endParaRPr lang="en-GB" sz="66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146" name="Picture 2" descr="Chopped Greek Salad Recipe - Cookie and Kate">
            <a:extLst>
              <a:ext uri="{FF2B5EF4-FFF2-40B4-BE49-F238E27FC236}">
                <a16:creationId xmlns:a16="http://schemas.microsoft.com/office/drawing/2014/main" id="{A6B4297E-25AA-4704-8B2F-D7A5CEAD3B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6" b="18840"/>
          <a:stretch/>
        </p:blipFill>
        <p:spPr bwMode="auto">
          <a:xfrm>
            <a:off x="3449017" y="373061"/>
            <a:ext cx="4576763" cy="5009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AC452A6-060D-47BF-A9E4-A886DECD6C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28512" y="4265093"/>
            <a:ext cx="2234580" cy="2234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1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72120-0F4B-48D6-9FBB-F1245D7B7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can you remember?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D2F1A-5107-4A65-B3CB-46A532C94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Test your memory by choosing the correct English translation for each French word.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Try not to look at your list of words to cheat!</a:t>
            </a:r>
          </a:p>
        </p:txBody>
      </p:sp>
    </p:spTree>
    <p:extLst>
      <p:ext uri="{BB962C8B-B14F-4D97-AF65-F5344CB8AC3E}">
        <p14:creationId xmlns:p14="http://schemas.microsoft.com/office/powerpoint/2010/main" val="17417969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une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pizza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Cake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Pizza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2E2015-1F15-484A-A781-46C5BF43AD54}"/>
              </a:ext>
            </a:extLst>
          </p:cNvPr>
          <p:cNvSpPr/>
          <p:nvPr/>
        </p:nvSpPr>
        <p:spPr>
          <a:xfrm>
            <a:off x="6584674" y="2186608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Content Placeholder 3" descr="http://files.myopera.com/nickthesurfer/blog/victoria_cake.jpg">
            <a:extLst>
              <a:ext uri="{FF2B5EF4-FFF2-40B4-BE49-F238E27FC236}">
                <a16:creationId xmlns:a16="http://schemas.microsoft.com/office/drawing/2014/main" id="{880A2857-5985-47BE-8F10-66D0CDBBABB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27616" y="2794139"/>
            <a:ext cx="3788465" cy="2927487"/>
          </a:xfrm>
        </p:spPr>
      </p:pic>
      <p:pic>
        <p:nvPicPr>
          <p:cNvPr id="13" name="Picture 4" descr="PIZZA HUT ORANGE DINE IN - Updated 2020 Restaurant Reviews, Photos ...">
            <a:extLst>
              <a:ext uri="{FF2B5EF4-FFF2-40B4-BE49-F238E27FC236}">
                <a16:creationId xmlns:a16="http://schemas.microsoft.com/office/drawing/2014/main" id="{F2792D33-3069-4F41-A9AF-43AD102AD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507" y="3126089"/>
            <a:ext cx="4716416" cy="275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86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un sandwich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Banana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Sandwich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2E2015-1F15-484A-A781-46C5BF43AD54}"/>
              </a:ext>
            </a:extLst>
          </p:cNvPr>
          <p:cNvSpPr/>
          <p:nvPr/>
        </p:nvSpPr>
        <p:spPr>
          <a:xfrm>
            <a:off x="6584674" y="2186608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B85D0-529A-4247-8F64-41CE09A93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Picture 3" descr="http://www.i-m-b.org.il/applications/news/data/b5.JPG">
            <a:extLst>
              <a:ext uri="{FF2B5EF4-FFF2-40B4-BE49-F238E27FC236}">
                <a16:creationId xmlns:a16="http://schemas.microsoft.com/office/drawing/2014/main" id="{9DC7C346-091A-44F7-B705-DE068268E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049" y="2669139"/>
            <a:ext cx="4227758" cy="325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4" name="Object 2">
            <a:extLst>
              <a:ext uri="{FF2B5EF4-FFF2-40B4-BE49-F238E27FC236}">
                <a16:creationId xmlns:a16="http://schemas.microsoft.com/office/drawing/2014/main" id="{FD3F6C79-FD39-4629-A6E6-E3A82F99195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6838221"/>
              </p:ext>
            </p:extLst>
          </p:nvPr>
        </p:nvGraphicFramePr>
        <p:xfrm>
          <a:off x="6042991" y="1971192"/>
          <a:ext cx="6680752" cy="4413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Document" r:id="rId4" imgW="8877336" imgH="5863724" progId="">
                  <p:embed/>
                </p:oleObj>
              </mc:Choice>
              <mc:Fallback>
                <p:oleObj name="Document" r:id="rId4" imgW="8877336" imgH="5863724" progId="">
                  <p:embed/>
                  <p:pic>
                    <p:nvPicPr>
                      <p:cNvPr id="14" name="Object 2">
                        <a:extLst>
                          <a:ext uri="{FF2B5EF4-FFF2-40B4-BE49-F238E27FC236}">
                            <a16:creationId xmlns:a16="http://schemas.microsoft.com/office/drawing/2014/main" id="{FD3F6C79-FD39-4629-A6E6-E3A82F99195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2991" y="1971192"/>
                        <a:ext cx="6680752" cy="44132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0461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une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pomme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Apple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Ice Cream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2E2015-1F15-484A-A781-46C5BF43AD54}"/>
              </a:ext>
            </a:extLst>
          </p:cNvPr>
          <p:cNvSpPr/>
          <p:nvPr/>
        </p:nvSpPr>
        <p:spPr>
          <a:xfrm>
            <a:off x="-319709" y="1980441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B85D0-529A-4247-8F64-41CE09A93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Picture 3" descr="http://www.bonappetit.com/images/tips_tools_ingredients/ingredients/2008/10/ttar_granny_smith_apple_v.jpg">
            <a:extLst>
              <a:ext uri="{FF2B5EF4-FFF2-40B4-BE49-F238E27FC236}">
                <a16:creationId xmlns:a16="http://schemas.microsoft.com/office/drawing/2014/main" id="{45068EE4-9537-406C-841D-E47735D30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193" y="1825625"/>
            <a:ext cx="3881438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MR WHIPPY ICE CREAM – Simply the Best Events">
            <a:extLst>
              <a:ext uri="{FF2B5EF4-FFF2-40B4-BE49-F238E27FC236}">
                <a16:creationId xmlns:a16="http://schemas.microsoft.com/office/drawing/2014/main" id="{B7459533-C0EC-4FD7-98D5-6DC9455300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795" y="2480297"/>
            <a:ext cx="4958536" cy="328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13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un gateau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Sandwich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Cake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2E2015-1F15-484A-A781-46C5BF43AD54}"/>
              </a:ext>
            </a:extLst>
          </p:cNvPr>
          <p:cNvSpPr/>
          <p:nvPr/>
        </p:nvSpPr>
        <p:spPr>
          <a:xfrm>
            <a:off x="6268278" y="2226365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B85D0-529A-4247-8F64-41CE09A93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Content Placeholder 3" descr="http://files.myopera.com/nickthesurfer/blog/victoria_cake.jpg">
            <a:extLst>
              <a:ext uri="{FF2B5EF4-FFF2-40B4-BE49-F238E27FC236}">
                <a16:creationId xmlns:a16="http://schemas.microsoft.com/office/drawing/2014/main" id="{E82200D2-3EC4-4D58-A5BD-CFBF4D9711B5}"/>
              </a:ext>
            </a:extLst>
          </p:cNvPr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354957" y="2901883"/>
            <a:ext cx="3788465" cy="2927487"/>
          </a:xfrm>
          <a:prstGeom prst="rect">
            <a:avLst/>
          </a:prstGeom>
        </p:spPr>
      </p:pic>
      <p:graphicFrame>
        <p:nvGraphicFramePr>
          <p:cNvPr id="14" name="Object 2">
            <a:extLst>
              <a:ext uri="{FF2B5EF4-FFF2-40B4-BE49-F238E27FC236}">
                <a16:creationId xmlns:a16="http://schemas.microsoft.com/office/drawing/2014/main" id="{3329904A-204E-4731-8941-9A701A7E15D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1722533"/>
              </p:ext>
            </p:extLst>
          </p:nvPr>
        </p:nvGraphicFramePr>
        <p:xfrm>
          <a:off x="-518490" y="1971192"/>
          <a:ext cx="6680752" cy="4413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Document" r:id="rId4" imgW="8877336" imgH="5863724" progId="">
                  <p:embed/>
                </p:oleObj>
              </mc:Choice>
              <mc:Fallback>
                <p:oleObj name="Document" r:id="rId4" imgW="8877336" imgH="5863724" progId="">
                  <p:embed/>
                  <p:pic>
                    <p:nvPicPr>
                      <p:cNvPr id="14" name="Object 2">
                        <a:extLst>
                          <a:ext uri="{FF2B5EF4-FFF2-40B4-BE49-F238E27FC236}">
                            <a16:creationId xmlns:a16="http://schemas.microsoft.com/office/drawing/2014/main" id="{3329904A-204E-4731-8941-9A701A7E15D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18490" y="1971192"/>
                        <a:ext cx="6680752" cy="44132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62234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une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fraise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Salad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Strawberry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2E2015-1F15-484A-A781-46C5BF43AD54}"/>
              </a:ext>
            </a:extLst>
          </p:cNvPr>
          <p:cNvSpPr/>
          <p:nvPr/>
        </p:nvSpPr>
        <p:spPr>
          <a:xfrm>
            <a:off x="6268278" y="2226365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B85D0-529A-4247-8F64-41CE09A93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Picture 2" descr="Chopped Greek Salad Recipe - Cookie and Kate">
            <a:extLst>
              <a:ext uri="{FF2B5EF4-FFF2-40B4-BE49-F238E27FC236}">
                <a16:creationId xmlns:a16="http://schemas.microsoft.com/office/drawing/2014/main" id="{30D80F80-1500-4C8F-AC83-6A9EC4D947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6" b="18840"/>
          <a:stretch/>
        </p:blipFill>
        <p:spPr bwMode="auto">
          <a:xfrm>
            <a:off x="1048578" y="2378529"/>
            <a:ext cx="3054418" cy="334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What Rot! Strawberry Proteomics and the Art of Staying Fresh">
            <a:extLst>
              <a:ext uri="{FF2B5EF4-FFF2-40B4-BE49-F238E27FC236}">
                <a16:creationId xmlns:a16="http://schemas.microsoft.com/office/drawing/2014/main" id="{07EFA82D-5261-4F27-A4D2-3B19C66EE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626" y="2455586"/>
            <a:ext cx="4968727" cy="372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53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une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glace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Ice cream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Banana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2E2015-1F15-484A-A781-46C5BF43AD54}"/>
              </a:ext>
            </a:extLst>
          </p:cNvPr>
          <p:cNvSpPr/>
          <p:nvPr/>
        </p:nvSpPr>
        <p:spPr>
          <a:xfrm>
            <a:off x="-255933" y="2226365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B85D0-529A-4247-8F64-41CE09A93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" name="Picture 4" descr="MR WHIPPY ICE CREAM – Simply the Best Events">
            <a:extLst>
              <a:ext uri="{FF2B5EF4-FFF2-40B4-BE49-F238E27FC236}">
                <a16:creationId xmlns:a16="http://schemas.microsoft.com/office/drawing/2014/main" id="{B8D041AC-3310-4E88-A0CE-55A7DB26E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12" y="2771845"/>
            <a:ext cx="4958536" cy="328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http://www.i-m-b.org.il/applications/news/data/b5.JPG">
            <a:extLst>
              <a:ext uri="{FF2B5EF4-FFF2-40B4-BE49-F238E27FC236}">
                <a16:creationId xmlns:a16="http://schemas.microsoft.com/office/drawing/2014/main" id="{E2C82B88-CF96-4A98-83F1-C132E34AE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518" y="2805562"/>
            <a:ext cx="4183660" cy="3221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71004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une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salade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Salad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2E2015-1F15-484A-A781-46C5BF43AD54}"/>
              </a:ext>
            </a:extLst>
          </p:cNvPr>
          <p:cNvSpPr/>
          <p:nvPr/>
        </p:nvSpPr>
        <p:spPr>
          <a:xfrm>
            <a:off x="6606210" y="2392189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B85D0-529A-4247-8F64-41CE09A93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3628C6B-B47E-411F-B3DC-44A7B65227AE}"/>
              </a:ext>
            </a:extLst>
          </p:cNvPr>
          <p:cNvSpPr txBox="1">
            <a:spLocks/>
          </p:cNvSpPr>
          <p:nvPr/>
        </p:nvSpPr>
        <p:spPr>
          <a:xfrm>
            <a:off x="1206775" y="585470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Pizza</a:t>
            </a:r>
          </a:p>
        </p:txBody>
      </p:sp>
      <p:pic>
        <p:nvPicPr>
          <p:cNvPr id="13" name="Picture 2" descr="Chopped Greek Salad Recipe - Cookie and Kate">
            <a:extLst>
              <a:ext uri="{FF2B5EF4-FFF2-40B4-BE49-F238E27FC236}">
                <a16:creationId xmlns:a16="http://schemas.microsoft.com/office/drawing/2014/main" id="{42F09AA9-14B5-475C-BFC2-C5F0C71FEA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6" b="18840"/>
          <a:stretch/>
        </p:blipFill>
        <p:spPr bwMode="auto">
          <a:xfrm>
            <a:off x="7982988" y="2670077"/>
            <a:ext cx="3054418" cy="3343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PIZZA HUT ORANGE DINE IN - Updated 2020 Restaurant Reviews, Photos ...">
            <a:extLst>
              <a:ext uri="{FF2B5EF4-FFF2-40B4-BE49-F238E27FC236}">
                <a16:creationId xmlns:a16="http://schemas.microsoft.com/office/drawing/2014/main" id="{BB39CE28-517A-4FE6-BFBF-2B72EF9DC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13" y="3035491"/>
            <a:ext cx="4716416" cy="275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34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une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banane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Banana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12E2015-1F15-484A-A781-46C5BF43AD54}"/>
              </a:ext>
            </a:extLst>
          </p:cNvPr>
          <p:cNvSpPr/>
          <p:nvPr/>
        </p:nvSpPr>
        <p:spPr>
          <a:xfrm>
            <a:off x="6606210" y="2392189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8B85D0-529A-4247-8F64-41CE09A934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3628C6B-B47E-411F-B3DC-44A7B65227AE}"/>
              </a:ext>
            </a:extLst>
          </p:cNvPr>
          <p:cNvSpPr txBox="1">
            <a:spLocks/>
          </p:cNvSpPr>
          <p:nvPr/>
        </p:nvSpPr>
        <p:spPr>
          <a:xfrm>
            <a:off x="1206775" y="585470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Cake</a:t>
            </a:r>
          </a:p>
        </p:txBody>
      </p:sp>
      <p:pic>
        <p:nvPicPr>
          <p:cNvPr id="11" name="Picture 3" descr="http://www.i-m-b.org.il/applications/news/data/b5.JPG">
            <a:extLst>
              <a:ext uri="{FF2B5EF4-FFF2-40B4-BE49-F238E27FC236}">
                <a16:creationId xmlns:a16="http://schemas.microsoft.com/office/drawing/2014/main" id="{FD5C3C18-EEEC-4584-AF09-1F2B7DA48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0518" y="2805562"/>
            <a:ext cx="4183660" cy="3221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Content Placeholder 3" descr="http://files.myopera.com/nickthesurfer/blog/victoria_cake.jpg">
            <a:extLst>
              <a:ext uri="{FF2B5EF4-FFF2-40B4-BE49-F238E27FC236}">
                <a16:creationId xmlns:a16="http://schemas.microsoft.com/office/drawing/2014/main" id="{8300DF8D-2849-4ED9-9A33-33CBA73F573A}"/>
              </a:ext>
            </a:extLst>
          </p:cNvPr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32182" y="2952682"/>
            <a:ext cx="3788465" cy="292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3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AD32-F998-4C50-B8F0-70C3287BA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Flying food game!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BD2C9-FD5A-4E7F-B1A1-393C3745A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Each time you click the mouse, a picture of a food will fly across the screen. Pick out the correct French word for this food from the list on the screen. Write your answer in your book – be careful with spellings!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Keep your eyes peeled- they’re quick!</a:t>
            </a:r>
          </a:p>
        </p:txBody>
      </p:sp>
    </p:spTree>
    <p:extLst>
      <p:ext uri="{BB962C8B-B14F-4D97-AF65-F5344CB8AC3E}">
        <p14:creationId xmlns:p14="http://schemas.microsoft.com/office/powerpoint/2010/main" val="9943087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76B94-A0B6-44CA-A71C-EFC797891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8000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un sandwich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un gateau</a:t>
            </a:r>
          </a:p>
          <a:p>
            <a:pPr marL="0" indent="0" algn="ctr">
              <a:buNone/>
            </a:pPr>
            <a:r>
              <a:rPr lang="en-GB" dirty="0" err="1">
                <a:latin typeface="Comic Sans MS" panose="030F0702030302020204" pitchFamily="66" charset="0"/>
              </a:rPr>
              <a:t>u</a:t>
            </a:r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ne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pomme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>
                <a:latin typeface="Comic Sans MS" panose="030F0702030302020204" pitchFamily="66" charset="0"/>
              </a:rPr>
              <a:t>banane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pizza</a:t>
            </a:r>
          </a:p>
          <a:p>
            <a:pPr marL="0" indent="0" algn="ctr">
              <a:buNone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fraise</a:t>
            </a:r>
          </a:p>
          <a:p>
            <a:pPr marL="0" indent="0" algn="ctr">
              <a:buNone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glace</a:t>
            </a:r>
          </a:p>
          <a:p>
            <a:pPr marL="0" indent="0" algn="ctr">
              <a:buNone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salade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12" name="Object 2">
            <a:extLst>
              <a:ext uri="{FF2B5EF4-FFF2-40B4-BE49-F238E27FC236}">
                <a16:creationId xmlns:a16="http://schemas.microsoft.com/office/drawing/2014/main" id="{6AEBFF91-C560-4645-B963-F16A588DD6B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2789858"/>
              </p:ext>
            </p:extLst>
          </p:nvPr>
        </p:nvGraphicFramePr>
        <p:xfrm>
          <a:off x="-5690878" y="-6439183"/>
          <a:ext cx="8877300" cy="586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Document" r:id="rId3" imgW="8877336" imgH="5863724" progId="">
                  <p:embed/>
                </p:oleObj>
              </mc:Choice>
              <mc:Fallback>
                <p:oleObj name="Document" r:id="rId3" imgW="8877336" imgH="5863724" progId="">
                  <p:embed/>
                  <p:pic>
                    <p:nvPicPr>
                      <p:cNvPr id="12" name="Object 2">
                        <a:extLst>
                          <a:ext uri="{FF2B5EF4-FFF2-40B4-BE49-F238E27FC236}">
                            <a16:creationId xmlns:a16="http://schemas.microsoft.com/office/drawing/2014/main" id="{6AEBFF91-C560-4645-B963-F16A588DD6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690878" y="-6439183"/>
                        <a:ext cx="8877300" cy="5864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3" descr="http://www.i-m-b.org.il/applications/news/data/b5.JPG">
            <a:extLst>
              <a:ext uri="{FF2B5EF4-FFF2-40B4-BE49-F238E27FC236}">
                <a16:creationId xmlns:a16="http://schemas.microsoft.com/office/drawing/2014/main" id="{E96B413F-8D46-4CCB-B108-2138CF310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659206" y="-3152680"/>
            <a:ext cx="5357813" cy="412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Content Placeholder 3" descr="http://files.myopera.com/nickthesurfer/blog/victoria_cake.jpg">
            <a:extLst>
              <a:ext uri="{FF2B5EF4-FFF2-40B4-BE49-F238E27FC236}">
                <a16:creationId xmlns:a16="http://schemas.microsoft.com/office/drawing/2014/main" id="{D446ECD7-5E0E-4BD6-81A3-38875562F9B1}"/>
              </a:ext>
            </a:extLst>
          </p:cNvPr>
          <p:cNvPicPr>
            <a:picLocks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5856849" y="3553338"/>
            <a:ext cx="5500687" cy="4572000"/>
          </a:xfrm>
          <a:prstGeom prst="rect">
            <a:avLst/>
          </a:prstGeom>
        </p:spPr>
      </p:pic>
      <p:pic>
        <p:nvPicPr>
          <p:cNvPr id="15" name="Picture 3" descr="http://www.bonappetit.com/images/tips_tools_ingredients/ingredients/2008/10/ttar_granny_smith_apple_v.jpg">
            <a:extLst>
              <a:ext uri="{FF2B5EF4-FFF2-40B4-BE49-F238E27FC236}">
                <a16:creationId xmlns:a16="http://schemas.microsoft.com/office/drawing/2014/main" id="{A0FFA067-CCDC-47B0-A03A-EC2AB11CE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5922894" y="6455466"/>
            <a:ext cx="3881438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PIZZA HUT ORANGE DINE IN - Updated 2020 Restaurant Reviews, Photos ...">
            <a:extLst>
              <a:ext uri="{FF2B5EF4-FFF2-40B4-BE49-F238E27FC236}">
                <a16:creationId xmlns:a16="http://schemas.microsoft.com/office/drawing/2014/main" id="{2B8DA0AA-ABCD-4EA8-B47E-FD3BE8B93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519" y="9320557"/>
            <a:ext cx="6542019" cy="381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What Rot! Strawberry Proteomics and the Art of Staying Fresh">
            <a:extLst>
              <a:ext uri="{FF2B5EF4-FFF2-40B4-BE49-F238E27FC236}">
                <a16:creationId xmlns:a16="http://schemas.microsoft.com/office/drawing/2014/main" id="{D1336D11-E45A-447A-B780-F2C33E5547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004" y="-5949852"/>
            <a:ext cx="6015996" cy="450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MR WHIPPY ICE CREAM – Simply the Best Events">
            <a:extLst>
              <a:ext uri="{FF2B5EF4-FFF2-40B4-BE49-F238E27FC236}">
                <a16:creationId xmlns:a16="http://schemas.microsoft.com/office/drawing/2014/main" id="{34FB1A30-2EF1-4702-9F53-2D2205B42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37783" y="973233"/>
            <a:ext cx="571500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hopped Greek Salad Recipe - Cookie and Kate">
            <a:extLst>
              <a:ext uri="{FF2B5EF4-FFF2-40B4-BE49-F238E27FC236}">
                <a16:creationId xmlns:a16="http://schemas.microsoft.com/office/drawing/2014/main" id="{4A5CA539-9685-4707-B1D0-4A2E464501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16" b="18840"/>
          <a:stretch/>
        </p:blipFill>
        <p:spPr bwMode="auto">
          <a:xfrm>
            <a:off x="838200" y="9855335"/>
            <a:ext cx="4576763" cy="5009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90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1.11111E-6 L -2.01198 -0.60903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599" y="-3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0.25 L 0.90599 -2.52731 " pathEditMode="relative" rAng="0" ptsTypes="AA">
                                      <p:cBhvr>
                                        <p:cTn id="10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299" y="-1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1.48148E-6 L -0.87982 -2.33727 " pathEditMode="relative" rAng="0" ptsTypes="AA">
                                      <p:cBhvr>
                                        <p:cTn id="14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997" y="-1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1.81536 -1.08287 " pathEditMode="relative" rAng="0" ptsTypes="AA">
                                      <p:cBhvr>
                                        <p:cTn id="18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768" y="-5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2.96296E-6 L 1.94687 -0.0507 " pathEditMode="relative" rAng="0" ptsTypes="AA">
                                      <p:cBhvr>
                                        <p:cTn id="22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344" y="-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3.7037E-7 L -0.20756 2.20023 " pathEditMode="relative" rAng="0" ptsTypes="AA">
                                      <p:cBhvr>
                                        <p:cTn id="26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78" y="1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97891 2.14861 " pathEditMode="relative" rAng="0" ptsTypes="AA">
                                      <p:cBhvr>
                                        <p:cTn id="30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17" y="11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7037E-6 L -2.02904 1.70903 " pathEditMode="relative" rAng="0" ptsTypes="AA">
                                      <p:cBhvr>
                                        <p:cTn id="34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458" y="8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9DC5F-7385-46AC-83ED-D985FE60A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Answers: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AD534D-CB15-40CF-96ED-8E35CA312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un gateau (cake)</a:t>
            </a:r>
          </a:p>
          <a:p>
            <a:pPr marL="514350" indent="-514350">
              <a:buAutoNum type="arabicPeriod"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salade</a:t>
            </a:r>
            <a:r>
              <a:rPr lang="en-GB" dirty="0">
                <a:latin typeface="Comic Sans MS" panose="030F0702030302020204" pitchFamily="66" charset="0"/>
              </a:rPr>
              <a:t> (salad)</a:t>
            </a:r>
          </a:p>
          <a:p>
            <a:pPr marL="514350" indent="-514350">
              <a:buAutoNum type="arabicPeriod"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pizza (pizza)</a:t>
            </a:r>
          </a:p>
          <a:p>
            <a:pPr marL="514350" indent="-514350">
              <a:buAutoNum type="arabicPeriod"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pomme</a:t>
            </a:r>
            <a:r>
              <a:rPr lang="en-GB" dirty="0">
                <a:latin typeface="Comic Sans MS" panose="030F0702030302020204" pitchFamily="66" charset="0"/>
              </a:rPr>
              <a:t> (apple)</a:t>
            </a:r>
          </a:p>
          <a:p>
            <a:pPr marL="514350" indent="-514350">
              <a:buAutoNum type="arabicPeriod"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glace (ice cream)</a:t>
            </a:r>
          </a:p>
          <a:p>
            <a:pPr marL="514350" indent="-514350">
              <a:buAutoNum type="arabicPeriod"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fraise (strawberry)</a:t>
            </a:r>
          </a:p>
          <a:p>
            <a:pPr marL="514350" indent="-514350"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un sandwich (sandwich)</a:t>
            </a:r>
          </a:p>
          <a:p>
            <a:pPr marL="514350" indent="-514350">
              <a:buAutoNum type="arabicPeriod"/>
            </a:pPr>
            <a:r>
              <a:rPr lang="en-GB" dirty="0" err="1">
                <a:latin typeface="Comic Sans MS" panose="030F0702030302020204" pitchFamily="66" charset="0"/>
              </a:rPr>
              <a:t>une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banane</a:t>
            </a:r>
            <a:r>
              <a:rPr lang="en-GB" dirty="0">
                <a:latin typeface="Comic Sans MS" panose="030F0702030302020204" pitchFamily="66" charset="0"/>
              </a:rPr>
              <a:t> (banana)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Give yourself a score out of 8. If you got any wrong, practise saying that word 5 times again. See if you can beat your score by playing the game again.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endParaRPr lang="en-GB" dirty="0"/>
          </a:p>
          <a:p>
            <a:pPr marL="514350" indent="-514350">
              <a:buAutoNum type="arabicPeriod"/>
            </a:pPr>
            <a:endParaRPr lang="en-GB" dirty="0"/>
          </a:p>
          <a:p>
            <a:pPr marL="514350" indent="-514350">
              <a:buAutoNum type="arabicPeriod"/>
            </a:pPr>
            <a:endParaRPr lang="en-GB" dirty="0"/>
          </a:p>
          <a:p>
            <a:pPr marL="514350" indent="-51435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9787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5022F77F5AB54B99835A16DF557679" ma:contentTypeVersion="13" ma:contentTypeDescription="Create a new document." ma:contentTypeScope="" ma:versionID="d6704434b09de3ab3ce7451a22acc18c">
  <xsd:schema xmlns:xsd="http://www.w3.org/2001/XMLSchema" xmlns:xs="http://www.w3.org/2001/XMLSchema" xmlns:p="http://schemas.microsoft.com/office/2006/metadata/properties" xmlns:ns3="ed45b291-d9db-444f-8553-e5d72d250475" xmlns:ns4="972f55d4-b569-4d59-a7ec-355acba8e1e5" targetNamespace="http://schemas.microsoft.com/office/2006/metadata/properties" ma:root="true" ma:fieldsID="0a314a09ea1722d721182867343096e0" ns3:_="" ns4:_="">
    <xsd:import namespace="ed45b291-d9db-444f-8553-e5d72d250475"/>
    <xsd:import namespace="972f55d4-b569-4d59-a7ec-355acba8e1e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45b291-d9db-444f-8553-e5d72d2504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2f55d4-b569-4d59-a7ec-355acba8e1e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C1F7892-74CF-49F6-ACE6-CD5B6CB508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45b291-d9db-444f-8553-e5d72d250475"/>
    <ds:schemaRef ds:uri="972f55d4-b569-4d59-a7ec-355acba8e1e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0B5FFE2-1DAE-4D64-B1F1-737C97010A5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F847B3-BD5F-4853-9CA8-99E297D4B565}">
  <ds:schemaRefs>
    <ds:schemaRef ds:uri="http://purl.org/dc/terms/"/>
    <ds:schemaRef ds:uri="http://schemas.microsoft.com/office/2006/documentManagement/types"/>
    <ds:schemaRef ds:uri="http://purl.org/dc/dcmitype/"/>
    <ds:schemaRef ds:uri="972f55d4-b569-4d59-a7ec-355acba8e1e5"/>
    <ds:schemaRef ds:uri="http://purl.org/dc/elements/1.1/"/>
    <ds:schemaRef ds:uri="http://schemas.microsoft.com/office/2006/metadata/properties"/>
    <ds:schemaRef ds:uri="ed45b291-d9db-444f-8553-e5d72d250475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356</Words>
  <Application>Microsoft Office PowerPoint</Application>
  <PresentationFormat>Widescreen</PresentationFormat>
  <Paragraphs>92</Paragraphs>
  <Slides>23</Slides>
  <Notes>0</Notes>
  <HiddenSlides>0</HiddenSlides>
  <MMClips>9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Comic Sans MS</vt:lpstr>
      <vt:lpstr>Wingdings</vt:lpstr>
      <vt:lpstr>Office Theme</vt:lpstr>
      <vt:lpstr>Document</vt:lpstr>
      <vt:lpstr>Bon appe ́tit!</vt:lpstr>
      <vt:lpstr>Bonjour class 3!</vt:lpstr>
      <vt:lpstr>For each food: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can you remember?</vt:lpstr>
      <vt:lpstr>une pizza</vt:lpstr>
      <vt:lpstr>un sandwich</vt:lpstr>
      <vt:lpstr>une pomme</vt:lpstr>
      <vt:lpstr>un gateau</vt:lpstr>
      <vt:lpstr>une fraise</vt:lpstr>
      <vt:lpstr>une glace</vt:lpstr>
      <vt:lpstr>une salade</vt:lpstr>
      <vt:lpstr>une banane</vt:lpstr>
      <vt:lpstr>Flying food game!</vt:lpstr>
      <vt:lpstr>PowerPoint Presentation</vt:lpstr>
      <vt:lpstr>Answers: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 appe ́tit!</dc:title>
  <dc:creator>Rachel Kimber</dc:creator>
  <cp:lastModifiedBy>Upham local account</cp:lastModifiedBy>
  <cp:revision>9</cp:revision>
  <dcterms:created xsi:type="dcterms:W3CDTF">2020-04-07T13:39:29Z</dcterms:created>
  <dcterms:modified xsi:type="dcterms:W3CDTF">2020-04-21T10:37:49Z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0x010100305022F77F5AB54B99835A16DF557679</vt:lpwstr>
  </property>
</Properties>
</file>